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2" r:id="rId2"/>
    <p:sldId id="476" r:id="rId3"/>
    <p:sldId id="477" r:id="rId4"/>
    <p:sldId id="46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885BCB8-ACC4-469C-8FC9-93CFCD1AD88F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1261967" y="764952"/>
            <a:chExt cx="1370199" cy="2771181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140C43B-B5EA-4D74-B75B-E6FA74FA433C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D66F74C-EAAC-4913-AB91-C6674AAB4993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CA54453-E19E-4790-8522-8153311FDB03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A4905DF-90E8-424A-A282-02CE63CA7E28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6CF24B5-0F81-4ABA-9504-7B705E52103F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A6D375B-F0E5-449A-938C-5AC0A3582BF1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5317890-FFF8-4BA7-94C7-4A4A6D8AFAD0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C88CA070-2800-4D5D-8A28-7803EAA728AD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ECF973E2-CAE2-4644-B698-5E7B3E1751CE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144">
                  <a:extLst>
                    <a:ext uri="{FF2B5EF4-FFF2-40B4-BE49-F238E27FC236}">
                      <a16:creationId xmlns:a16="http://schemas.microsoft.com/office/drawing/2014/main" id="{9F3D42B3-9718-48F1-8ED6-109E102F047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81D89EA-9C5A-418F-8F87-DB67EDD2B089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0BA9275-227F-431A-9209-6B746666CDE5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0426037F-93B3-47A1-8F8E-CA10A736A7CA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1B80D95-597A-46ED-92F3-AD2BDDFFB7C0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BC79DE7D-6C30-4548-A6C8-5C68309DA16C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B5857E-3B38-4598-8984-ABA665FBC23B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78895A6-CA81-406C-A9BF-9CC6AA4E6301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085ACA43-8201-4F56-9B90-764A4B13FBF0}"/>
                  </a:ext>
                </a:extLst>
              </p:cNvPr>
              <p:cNvGrpSpPr/>
              <p:nvPr/>
            </p:nvGrpSpPr>
            <p:grpSpPr>
              <a:xfrm>
                <a:off x="83224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A63CD27-B989-4F98-93AA-6719C908A383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432B46E-2D6B-43F2-B3DC-B7FEDBCC79CC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A0FA161A-728A-452C-9C3C-8E2C6029989A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82550" cy="142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6CB0D4-0940-481D-9E2C-7BB2A7DBB774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63DFB6C8-BA3E-477D-A681-879253983825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4E331D76-46E1-4F90-8722-81238E44AF43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97F313D-9FF4-4B21-9706-EAA7F9FD2AE4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8832E23-7C3F-4914-9108-05B7BDF3F9AC}"/>
                </a:ext>
              </a:extLst>
            </p:cNvPr>
            <p:cNvGrpSpPr/>
            <p:nvPr/>
          </p:nvGrpSpPr>
          <p:grpSpPr>
            <a:xfrm>
              <a:off x="1423432" y="1414589"/>
              <a:ext cx="857150" cy="701021"/>
              <a:chOff x="1431359" y="1478216"/>
              <a:chExt cx="700133" cy="634342"/>
            </a:xfrm>
          </p:grpSpPr>
          <p:sp>
            <p:nvSpPr>
              <p:cNvPr id="139" name="円: 塗りつぶしなし 138">
                <a:extLst>
                  <a:ext uri="{FF2B5EF4-FFF2-40B4-BE49-F238E27FC236}">
                    <a16:creationId xmlns:a16="http://schemas.microsoft.com/office/drawing/2014/main" id="{D8371006-B1D0-4017-8669-FC30412D1CAF}"/>
                  </a:ext>
                </a:extLst>
              </p:cNvPr>
              <p:cNvSpPr/>
              <p:nvPr/>
            </p:nvSpPr>
            <p:spPr>
              <a:xfrm rot="18894682">
                <a:off x="1709374" y="1602786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476D667-AC05-4607-AB4E-480565AC030F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884FB85-E152-4969-8D77-886988E6365C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02DE228-1142-4809-9EC4-A07C3077BC4B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911B45E-AA8E-4487-A3D8-CD421ABB978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28F7CD08-A623-428E-BD95-43D24DFF8CCE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4F8AF1B-A8CD-4EA0-9FF3-ED8089D46A37}"/>
                </a:ext>
              </a:extLst>
            </p:cNvPr>
            <p:cNvSpPr/>
            <p:nvPr/>
          </p:nvSpPr>
          <p:spPr>
            <a:xfrm rot="900000" flipH="1">
              <a:off x="214463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7645D9A7-75E0-4C98-8486-22DEA0F3E93E}"/>
                </a:ext>
              </a:extLst>
            </p:cNvPr>
            <p:cNvSpPr/>
            <p:nvPr/>
          </p:nvSpPr>
          <p:spPr>
            <a:xfrm rot="900000" flipH="1">
              <a:off x="216515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月 148">
              <a:extLst>
                <a:ext uri="{FF2B5EF4-FFF2-40B4-BE49-F238E27FC236}">
                  <a16:creationId xmlns:a16="http://schemas.microsoft.com/office/drawing/2014/main" id="{46F94D5D-4278-489C-8053-897F97B3D713}"/>
                </a:ext>
              </a:extLst>
            </p:cNvPr>
            <p:cNvSpPr/>
            <p:nvPr/>
          </p:nvSpPr>
          <p:spPr>
            <a:xfrm rot="9000000">
              <a:off x="2051317" y="1079406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83C42B1-5AC8-4BDA-A92A-4EA58D59189C}"/>
              </a:ext>
            </a:extLst>
          </p:cNvPr>
          <p:cNvGrpSpPr/>
          <p:nvPr/>
        </p:nvGrpSpPr>
        <p:grpSpPr>
          <a:xfrm>
            <a:off x="4338083" y="771864"/>
            <a:ext cx="1178760" cy="2764269"/>
            <a:chOff x="4338083" y="771864"/>
            <a:chExt cx="1178760" cy="2764269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AE513FA-8F6C-421E-9AEC-A8686A6F298A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0CD1886-1D8B-4553-89CB-90F98F3CD62E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F6043D9-0897-495D-809F-2BD820001697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DDC8B72-63B0-49E5-8F1B-637B92FA2300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F80204A-7050-46AF-B0A7-1BCF532009F6}"/>
                  </a:ext>
                </a:extLst>
              </p:cNvPr>
              <p:cNvSpPr/>
              <p:nvPr/>
            </p:nvSpPr>
            <p:spPr>
              <a:xfrm>
                <a:off x="361706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10A40A-9C23-46E0-9F2D-4AC6D8672EDE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1C50F2F1-2F7F-4270-B9F1-1A3D970E419E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53C604-376E-446C-B122-71297D513D4B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片側の 2 つの角を丸めた四角形 144">
                  <a:extLst>
                    <a:ext uri="{FF2B5EF4-FFF2-40B4-BE49-F238E27FC236}">
                      <a16:creationId xmlns:a16="http://schemas.microsoft.com/office/drawing/2014/main" id="{98DB627C-73F8-4DB9-BCE4-B6734A161515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CDA4CA7-B474-4835-B485-7E3C3D289F2C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141DB455-76B5-4DB5-8D42-9003D15B8717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E4DFD95D-5FAC-49C7-969D-8A2F60C58BB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B70767F-98EF-4470-8EAA-9975D80D2BA5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406F53B2-CF91-4193-9335-CDDB7DA1CE9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9AA18C96-3559-4F7E-B061-74F99BD5B564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58467FE-9C67-4B30-96A8-39B80CD55EE4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1E726E-2185-408F-81F8-9A4FF943A8F8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D6A8CAF-176F-43ED-982A-B70FD086A32C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341A9BB-40AB-4873-B8FA-E3C38439AD9B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7E28A7C-5D6C-469F-8FF9-D6E9E1C3E8F7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B4ED8269-31C8-4076-AAE8-3CDCFA2DF791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B93D6DE-797C-4DC0-A193-26FA38D8E101}"/>
                  </a:ext>
                </a:extLst>
              </p:cNvPr>
              <p:cNvGrpSpPr/>
              <p:nvPr/>
            </p:nvGrpSpPr>
            <p:grpSpPr>
              <a:xfrm>
                <a:off x="373419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44BFD7C3-8242-4A2D-8650-D6D5E0911B09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3068CEC-B978-47C4-B6B7-73139C704CE1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3B0C78F6-53DC-4573-8827-54701CB48DCF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68915" cy="1238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FC92088-3962-40D6-9BB9-C6C3F6E6D514}"/>
                </a:ext>
              </a:extLst>
            </p:cNvPr>
            <p:cNvGrpSpPr/>
            <p:nvPr/>
          </p:nvGrpSpPr>
          <p:grpSpPr>
            <a:xfrm>
              <a:off x="4338083" y="1414588"/>
              <a:ext cx="837813" cy="701022"/>
              <a:chOff x="1431359" y="1478215"/>
              <a:chExt cx="684338" cy="634343"/>
            </a:xfrm>
          </p:grpSpPr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32FC5D32-A238-4957-A3AC-765512537BEC}"/>
                  </a:ext>
                </a:extLst>
              </p:cNvPr>
              <p:cNvSpPr/>
              <p:nvPr/>
            </p:nvSpPr>
            <p:spPr>
              <a:xfrm rot="18894682">
                <a:off x="1693579" y="1602785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9AC57E3C-A229-45EE-91C2-BF6E513990F7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318DF5F-EDC2-46C4-A3F7-2E70D8FB6B1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A7A2281-82EA-4955-A28B-B198DC0AEE1D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2ECB2DC-CF9D-4A8A-9979-0971319BEE3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AE8DB2B-6CED-428D-B874-D7241D668217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F4CF827-CE6C-4279-9033-8F1CA5111BBB}"/>
                </a:ext>
              </a:extLst>
            </p:cNvPr>
            <p:cNvSpPr/>
            <p:nvPr/>
          </p:nvSpPr>
          <p:spPr>
            <a:xfrm rot="900000" flipH="1">
              <a:off x="504658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59576E8-BB23-4DAA-9077-57E590B56881}"/>
                </a:ext>
              </a:extLst>
            </p:cNvPr>
            <p:cNvSpPr/>
            <p:nvPr/>
          </p:nvSpPr>
          <p:spPr>
            <a:xfrm rot="900000" flipH="1">
              <a:off x="506710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76F461D-A9EF-4D65-87BB-3DE17A5C6179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7033586" y="766318"/>
            <a:chExt cx="1375196" cy="2779236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B47ACA2-11D9-476C-962F-6876987F5308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7CE5B5C-C50C-4CBF-B456-E71EE0F4B779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6F80455-EE91-4966-A816-ADA32F78D499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台形 731">
                <a:extLst>
                  <a:ext uri="{FF2B5EF4-FFF2-40B4-BE49-F238E27FC236}">
                    <a16:creationId xmlns:a16="http://schemas.microsoft.com/office/drawing/2014/main" id="{93B40B85-F19E-48ED-AA24-A9DC3832C1E4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356">
                <a:extLst>
                  <a:ext uri="{FF2B5EF4-FFF2-40B4-BE49-F238E27FC236}">
                    <a16:creationId xmlns:a16="http://schemas.microsoft.com/office/drawing/2014/main" id="{07149012-7095-4EC3-9A5B-E03DBAE5AB54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台形 53">
                <a:extLst>
                  <a:ext uri="{FF2B5EF4-FFF2-40B4-BE49-F238E27FC236}">
                    <a16:creationId xmlns:a16="http://schemas.microsoft.com/office/drawing/2014/main" id="{8272013C-DBAF-4429-8987-301B9A686CEE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F72BDB9-D431-43C6-B346-56B3D4D5F8EE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B7A0380-BC7A-4D8C-BC28-6714A4A73B7B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E7C229-3011-413A-81BC-7F54ED80BA44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E4F2944-7E04-44A1-ADF3-76D8C51B0F2D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B233568-BC8E-44B4-A1AC-2430B1D38EDD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1A04721-7492-4410-A9B5-18A863A458EF}"/>
                  </a:ext>
                </a:extLst>
              </p:cNvPr>
              <p:cNvSpPr/>
              <p:nvPr/>
            </p:nvSpPr>
            <p:spPr>
              <a:xfrm>
                <a:off x="6425213" y="94450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E083C6-C57A-4785-BB23-7B8C715A0645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A69722F-D5BD-40AF-9B34-E909801F190B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0BFA3098-1DAB-42A1-97F9-2DECFCF6BF19}"/>
                  </a:ext>
                </a:extLst>
              </p:cNvPr>
              <p:cNvSpPr/>
              <p:nvPr/>
            </p:nvSpPr>
            <p:spPr>
              <a:xfrm>
                <a:off x="6605770" y="1442576"/>
                <a:ext cx="95929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5C22B54-D4DF-4A4E-94AB-3BE3BE3850EF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FFC76E4-B9F3-4452-B53A-C5C785A148B5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E4A53613-E02D-4645-8DA5-90AD5EE1E188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0E3D6C0-E744-40E4-B417-456FD952EA91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4F31FDA0-DFA1-4BA7-90A5-16EB374431BA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F58152E-B1DE-44DC-830B-83AA40E30227}"/>
                </a:ext>
              </a:extLst>
            </p:cNvPr>
            <p:cNvSpPr/>
            <p:nvPr/>
          </p:nvSpPr>
          <p:spPr>
            <a:xfrm>
              <a:off x="7130291" y="1463675"/>
              <a:ext cx="894540" cy="73119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57D3713-8EA2-4CA2-9480-D9CAC53A7816}"/>
                </a:ext>
              </a:extLst>
            </p:cNvPr>
            <p:cNvGrpSpPr/>
            <p:nvPr/>
          </p:nvGrpSpPr>
          <p:grpSpPr>
            <a:xfrm>
              <a:off x="7871068" y="1475829"/>
              <a:ext cx="231434" cy="419158"/>
              <a:chOff x="7886943" y="1475829"/>
              <a:chExt cx="231434" cy="41915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58116C4-5A84-4C9D-B361-4D0735BD8E9E}"/>
                  </a:ext>
                </a:extLst>
              </p:cNvPr>
              <p:cNvSpPr/>
              <p:nvPr/>
            </p:nvSpPr>
            <p:spPr>
              <a:xfrm rot="900000" flipH="1">
                <a:off x="7886943" y="147582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5335736-0A72-43DA-AEBD-208C747F7DED}"/>
                  </a:ext>
                </a:extLst>
              </p:cNvPr>
              <p:cNvSpPr/>
              <p:nvPr/>
            </p:nvSpPr>
            <p:spPr>
              <a:xfrm rot="900000" flipH="1">
                <a:off x="7909233" y="154542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0EFE79D-0091-4258-B17F-1764138F277B}"/>
              </a:ext>
            </a:extLst>
          </p:cNvPr>
          <p:cNvGrpSpPr/>
          <p:nvPr/>
        </p:nvGrpSpPr>
        <p:grpSpPr>
          <a:xfrm>
            <a:off x="1409746" y="3851274"/>
            <a:ext cx="1081132" cy="2590708"/>
            <a:chOff x="1409746" y="3851274"/>
            <a:chExt cx="1081132" cy="2590708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D13D4B7-19E9-4DDA-B2E5-9511A8BE7140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8"/>
              <a:chOff x="670776" y="3851274"/>
              <a:chExt cx="1043724" cy="259070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B301B16-18E3-47ED-AE1C-6D2BD8236D7D}"/>
                  </a:ext>
                </a:extLst>
              </p:cNvPr>
              <p:cNvGrpSpPr/>
              <p:nvPr/>
            </p:nvGrpSpPr>
            <p:grpSpPr>
              <a:xfrm>
                <a:off x="670776" y="3877560"/>
                <a:ext cx="1014922" cy="2564422"/>
                <a:chOff x="675445" y="4348755"/>
                <a:chExt cx="828438" cy="2093228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7FC24DD-C434-4B1D-A66C-040F7BAFA379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841B3361-8FF8-4A3F-8EB3-EBE7188D3692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3698393-B340-4A5F-B02B-2E050CC4247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14387207-B9D8-49FB-B1AB-2D0054ECBEE5}"/>
                    </a:ext>
                  </a:extLst>
                </p:cNvPr>
                <p:cNvSpPr/>
                <p:nvPr/>
              </p:nvSpPr>
              <p:spPr>
                <a:xfrm>
                  <a:off x="675445" y="4348755"/>
                  <a:ext cx="828438" cy="97031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2" h="970312">
                      <a:moveTo>
                        <a:pt x="501534" y="797130"/>
                      </a:moveTo>
                      <a:cubicBezTo>
                        <a:pt x="428654" y="934706"/>
                        <a:pt x="340440" y="961899"/>
                        <a:pt x="252879" y="969217"/>
                      </a:cubicBezTo>
                      <a:cubicBezTo>
                        <a:pt x="187209" y="974706"/>
                        <a:pt x="130880" y="961195"/>
                        <a:pt x="96031" y="891469"/>
                      </a:cubicBezTo>
                      <a:lnTo>
                        <a:pt x="88221" y="871555"/>
                      </a:lnTo>
                      <a:lnTo>
                        <a:pt x="121202" y="844588"/>
                      </a:lnTo>
                      <a:cubicBezTo>
                        <a:pt x="121202" y="838897"/>
                        <a:pt x="109726" y="843742"/>
                        <a:pt x="91173" y="850009"/>
                      </a:cubicBezTo>
                      <a:lnTo>
                        <a:pt x="80921" y="852944"/>
                      </a:lnTo>
                      <a:lnTo>
                        <a:pt x="80453" y="851750"/>
                      </a:lnTo>
                      <a:cubicBezTo>
                        <a:pt x="75894" y="836833"/>
                        <a:pt x="71988" y="820183"/>
                        <a:pt x="68791" y="801627"/>
                      </a:cubicBezTo>
                      <a:cubicBezTo>
                        <a:pt x="45551" y="796226"/>
                        <a:pt x="10963" y="789918"/>
                        <a:pt x="0" y="763168"/>
                      </a:cubicBezTo>
                      <a:cubicBezTo>
                        <a:pt x="2401" y="721291"/>
                        <a:pt x="57021" y="673567"/>
                        <a:pt x="62622" y="621493"/>
                      </a:cubicBezTo>
                      <a:cubicBezTo>
                        <a:pt x="68223" y="569419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D263204E-7893-46EE-A82A-13DF01A10DC5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ED0CD03-0D48-4D91-B416-10DA7D46EEDC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円/楕円 225">
                  <a:extLst>
                    <a:ext uri="{FF2B5EF4-FFF2-40B4-BE49-F238E27FC236}">
                      <a16:creationId xmlns:a16="http://schemas.microsoft.com/office/drawing/2014/main" id="{98BB5ACE-E228-48C5-A252-CBA6DA408C3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DD4C8BE-156F-42F6-A4F2-30C438EEC9B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F0FB24D-8393-42E0-BB75-C7251DF21C25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7B5BE2D-114F-4DEE-856D-77E66665270F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B6425F79-6856-4B3E-97C7-886337767AE9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C7B62D2-5BC2-4042-B8FA-7ADB98860AF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円/楕円 660">
                <a:extLst>
                  <a:ext uri="{FF2B5EF4-FFF2-40B4-BE49-F238E27FC236}">
                    <a16:creationId xmlns:a16="http://schemas.microsoft.com/office/drawing/2014/main" id="{2AF0AEDB-FCC0-47A7-ABF5-E083E3AE5396}"/>
                  </a:ext>
                </a:extLst>
              </p:cNvPr>
              <p:cNvSpPr/>
              <p:nvPr/>
            </p:nvSpPr>
            <p:spPr>
              <a:xfrm>
                <a:off x="789672" y="4341203"/>
                <a:ext cx="106648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円/楕円 664">
                <a:extLst>
                  <a:ext uri="{FF2B5EF4-FFF2-40B4-BE49-F238E27FC236}">
                    <a16:creationId xmlns:a16="http://schemas.microsoft.com/office/drawing/2014/main" id="{00AE5B0B-B115-47B4-B860-382EF418BD23}"/>
                  </a:ext>
                </a:extLst>
              </p:cNvPr>
              <p:cNvSpPr/>
              <p:nvPr/>
            </p:nvSpPr>
            <p:spPr>
              <a:xfrm>
                <a:off x="804325" y="4362341"/>
                <a:ext cx="45719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79599BB-A93B-4BEF-A4E3-DBE2BE7FDD18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231C8C36-82BD-49EE-A32D-09665AAE8EA1}"/>
                </a:ext>
              </a:extLst>
            </p:cNvPr>
            <p:cNvGrpSpPr/>
            <p:nvPr/>
          </p:nvGrpSpPr>
          <p:grpSpPr>
            <a:xfrm>
              <a:off x="1409746" y="4322353"/>
              <a:ext cx="743584" cy="751842"/>
              <a:chOff x="1431359" y="1432229"/>
              <a:chExt cx="607370" cy="680329"/>
            </a:xfrm>
          </p:grpSpPr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6F274DEE-91BE-497F-AB34-3DFDF016B8E5}"/>
                  </a:ext>
                </a:extLst>
              </p:cNvPr>
              <p:cNvSpPr/>
              <p:nvPr/>
            </p:nvSpPr>
            <p:spPr>
              <a:xfrm rot="18302209">
                <a:off x="1592528" y="1625601"/>
                <a:ext cx="639574" cy="252829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8925FDEF-8C48-45D0-A4C8-EEFEDB50BA94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51E67A2-9975-4B83-801C-3E26B1664005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ABDB3EC-E423-4E16-A00A-38362E9EF8A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E39E5DBF-FF15-4C4D-9034-9DAA09F936D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2E3EBB6-6BA4-41AC-A65B-3F8A493B83F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75BA590-DAD3-474E-990D-AA714658CB45}"/>
                </a:ext>
              </a:extLst>
            </p:cNvPr>
            <p:cNvSpPr/>
            <p:nvPr/>
          </p:nvSpPr>
          <p:spPr>
            <a:xfrm rot="900000" flipH="1">
              <a:off x="205314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AB7A973-8910-4EE8-898B-2C6D6856E006}"/>
                </a:ext>
              </a:extLst>
            </p:cNvPr>
            <p:cNvSpPr/>
            <p:nvPr/>
          </p:nvSpPr>
          <p:spPr>
            <a:xfrm rot="900000" flipH="1">
              <a:off x="207494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B312FEE-66BB-45AF-A798-CEDD90C5001A}"/>
              </a:ext>
            </a:extLst>
          </p:cNvPr>
          <p:cNvGrpSpPr/>
          <p:nvPr/>
        </p:nvGrpSpPr>
        <p:grpSpPr>
          <a:xfrm>
            <a:off x="4380517" y="3829320"/>
            <a:ext cx="1148837" cy="2612661"/>
            <a:chOff x="4380517" y="3829320"/>
            <a:chExt cx="1148837" cy="2612661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0376EAC-8FFA-4F4D-9927-3EE452B9A2CF}"/>
                </a:ext>
              </a:extLst>
            </p:cNvPr>
            <p:cNvGrpSpPr/>
            <p:nvPr/>
          </p:nvGrpSpPr>
          <p:grpSpPr>
            <a:xfrm>
              <a:off x="4406014" y="3829320"/>
              <a:ext cx="1123340" cy="2612661"/>
              <a:chOff x="3629636" y="3829320"/>
              <a:chExt cx="1123340" cy="261266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82AC9B6-FC86-4710-A19E-2D583BD97922}"/>
                  </a:ext>
                </a:extLst>
              </p:cNvPr>
              <p:cNvGrpSpPr/>
              <p:nvPr/>
            </p:nvGrpSpPr>
            <p:grpSpPr>
              <a:xfrm>
                <a:off x="3629636" y="3877623"/>
                <a:ext cx="1014923" cy="2564358"/>
                <a:chOff x="675445" y="4348807"/>
                <a:chExt cx="828439" cy="2093176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B6F08D9-35A8-4A22-AF68-E034BA1CDEB4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76F1715-DC0D-42F3-BCFA-DC1F0AEA3258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13A6E83E-0A4B-4ABF-A5DF-D1B485CCF41F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4FCE406-BE88-4C51-AF41-730A2E1B2241}"/>
                    </a:ext>
                  </a:extLst>
                </p:cNvPr>
                <p:cNvSpPr/>
                <p:nvPr/>
              </p:nvSpPr>
              <p:spPr>
                <a:xfrm>
                  <a:off x="675445" y="4348807"/>
                  <a:ext cx="828439" cy="970260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3" h="970260">
                      <a:moveTo>
                        <a:pt x="501534" y="797078"/>
                      </a:moveTo>
                      <a:cubicBezTo>
                        <a:pt x="428654" y="934654"/>
                        <a:pt x="340440" y="961847"/>
                        <a:pt x="252879" y="969165"/>
                      </a:cubicBezTo>
                      <a:cubicBezTo>
                        <a:pt x="187209" y="974654"/>
                        <a:pt x="130880" y="961143"/>
                        <a:pt x="96031" y="891417"/>
                      </a:cubicBezTo>
                      <a:lnTo>
                        <a:pt x="88221" y="871503"/>
                      </a:lnTo>
                      <a:lnTo>
                        <a:pt x="121202" y="844536"/>
                      </a:lnTo>
                      <a:cubicBezTo>
                        <a:pt x="121202" y="838845"/>
                        <a:pt x="109726" y="843690"/>
                        <a:pt x="91173" y="849957"/>
                      </a:cubicBezTo>
                      <a:lnTo>
                        <a:pt x="80921" y="852892"/>
                      </a:lnTo>
                      <a:lnTo>
                        <a:pt x="80453" y="851698"/>
                      </a:lnTo>
                      <a:cubicBezTo>
                        <a:pt x="75894" y="836781"/>
                        <a:pt x="71988" y="820131"/>
                        <a:pt x="68791" y="801575"/>
                      </a:cubicBezTo>
                      <a:cubicBezTo>
                        <a:pt x="45551" y="796174"/>
                        <a:pt x="10963" y="789866"/>
                        <a:pt x="0" y="763116"/>
                      </a:cubicBezTo>
                      <a:cubicBezTo>
                        <a:pt x="2401" y="721239"/>
                        <a:pt x="57021" y="673515"/>
                        <a:pt x="62622" y="621441"/>
                      </a:cubicBezTo>
                      <a:cubicBezTo>
                        <a:pt x="68223" y="569367"/>
                        <a:pt x="37009" y="478268"/>
                        <a:pt x="33606" y="450669"/>
                      </a:cubicBezTo>
                      <a:cubicBezTo>
                        <a:pt x="28617" y="425864"/>
                        <a:pt x="32539" y="409635"/>
                        <a:pt x="32004" y="389118"/>
                      </a:cubicBezTo>
                      <a:cubicBezTo>
                        <a:pt x="37600" y="186575"/>
                        <a:pt x="160781" y="176"/>
                        <a:pt x="452262" y="1"/>
                      </a:cubicBezTo>
                      <a:cubicBezTo>
                        <a:pt x="743743" y="-174"/>
                        <a:pt x="827215" y="231379"/>
                        <a:pt x="826651" y="489135"/>
                      </a:cubicBezTo>
                      <a:cubicBezTo>
                        <a:pt x="826087" y="746891"/>
                        <a:pt x="574254" y="810295"/>
                        <a:pt x="573007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25">
                  <a:extLst>
                    <a:ext uri="{FF2B5EF4-FFF2-40B4-BE49-F238E27FC236}">
                      <a16:creationId xmlns:a16="http://schemas.microsoft.com/office/drawing/2014/main" id="{38AAD049-8D0B-4470-84E8-3E4E5DDCAD0F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FC86E9AF-64E2-4495-B269-226D0A6A805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E0D9DBC-B15D-4DEB-9F53-A6CBDDDF34E1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5F17F73-0679-4F3C-98E4-D7D5977922CA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705C150-2F93-4E0D-B26E-D874686A3AFC}"/>
                  </a:ext>
                </a:extLst>
              </p:cNvPr>
              <p:cNvSpPr/>
              <p:nvPr/>
            </p:nvSpPr>
            <p:spPr>
              <a:xfrm>
                <a:off x="3752951" y="4433811"/>
                <a:ext cx="190283" cy="203400"/>
              </a:xfrm>
              <a:custGeom>
                <a:avLst/>
                <a:gdLst>
                  <a:gd name="connsiteX0" fmla="*/ 75436 w 190283"/>
                  <a:gd name="connsiteY0" fmla="*/ 0 h 203400"/>
                  <a:gd name="connsiteX1" fmla="*/ 190283 w 190283"/>
                  <a:gd name="connsiteY1" fmla="*/ 101700 h 203400"/>
                  <a:gd name="connsiteX2" fmla="*/ 75436 w 190283"/>
                  <a:gd name="connsiteY2" fmla="*/ 203400 h 203400"/>
                  <a:gd name="connsiteX3" fmla="*/ 30733 w 190283"/>
                  <a:gd name="connsiteY3" fmla="*/ 195408 h 203400"/>
                  <a:gd name="connsiteX4" fmla="*/ 8667 w 190283"/>
                  <a:gd name="connsiteY4" fmla="*/ 182234 h 203400"/>
                  <a:gd name="connsiteX5" fmla="*/ 0 w 190283"/>
                  <a:gd name="connsiteY5" fmla="*/ 106093 h 203400"/>
                  <a:gd name="connsiteX6" fmla="*/ 9740 w 190283"/>
                  <a:gd name="connsiteY6" fmla="*/ 20526 h 203400"/>
                  <a:gd name="connsiteX7" fmla="*/ 30733 w 190283"/>
                  <a:gd name="connsiteY7" fmla="*/ 7992 h 203400"/>
                  <a:gd name="connsiteX8" fmla="*/ 75436 w 190283"/>
                  <a:gd name="connsiteY8" fmla="*/ 0 h 2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283" h="203400">
                    <a:moveTo>
                      <a:pt x="75436" y="0"/>
                    </a:moveTo>
                    <a:cubicBezTo>
                      <a:pt x="138864" y="0"/>
                      <a:pt x="190283" y="45533"/>
                      <a:pt x="190283" y="101700"/>
                    </a:cubicBezTo>
                    <a:cubicBezTo>
                      <a:pt x="190283" y="157867"/>
                      <a:pt x="138864" y="203400"/>
                      <a:pt x="75436" y="203400"/>
                    </a:cubicBezTo>
                    <a:cubicBezTo>
                      <a:pt x="59579" y="203400"/>
                      <a:pt x="44473" y="200554"/>
                      <a:pt x="30733" y="195408"/>
                    </a:cubicBezTo>
                    <a:lnTo>
                      <a:pt x="8667" y="182234"/>
                    </a:lnTo>
                    <a:lnTo>
                      <a:pt x="0" y="106093"/>
                    </a:lnTo>
                    <a:lnTo>
                      <a:pt x="9740" y="20526"/>
                    </a:lnTo>
                    <a:lnTo>
                      <a:pt x="30733" y="7992"/>
                    </a:lnTo>
                    <a:cubicBezTo>
                      <a:pt x="44473" y="2846"/>
                      <a:pt x="59579" y="0"/>
                      <a:pt x="754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98ED0D4B-3177-49DF-9851-D3A4CE6641E2}"/>
                  </a:ext>
                </a:extLst>
              </p:cNvPr>
              <p:cNvSpPr/>
              <p:nvPr/>
            </p:nvSpPr>
            <p:spPr>
              <a:xfrm>
                <a:off x="3766189" y="4452855"/>
                <a:ext cx="58631" cy="1529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F355C23-0490-4AD7-8566-AACD5630B796}"/>
                  </a:ext>
                </a:extLst>
              </p:cNvPr>
              <p:cNvSpPr/>
              <p:nvPr/>
            </p:nvSpPr>
            <p:spPr>
              <a:xfrm>
                <a:off x="3768259" y="4415888"/>
                <a:ext cx="171430" cy="86155"/>
              </a:xfrm>
              <a:custGeom>
                <a:avLst/>
                <a:gdLst>
                  <a:gd name="connsiteX0" fmla="*/ 60127 w 171430"/>
                  <a:gd name="connsiteY0" fmla="*/ 0 h 86155"/>
                  <a:gd name="connsiteX1" fmla="*/ 165949 w 171430"/>
                  <a:gd name="connsiteY1" fmla="*/ 62114 h 86155"/>
                  <a:gd name="connsiteX2" fmla="*/ 171430 w 171430"/>
                  <a:gd name="connsiteY2" fmla="*/ 86155 h 86155"/>
                  <a:gd name="connsiteX3" fmla="*/ 149978 w 171430"/>
                  <a:gd name="connsiteY3" fmla="*/ 57073 h 86155"/>
                  <a:gd name="connsiteX4" fmla="*/ 60127 w 171430"/>
                  <a:gd name="connsiteY4" fmla="*/ 23054 h 86155"/>
                  <a:gd name="connsiteX5" fmla="*/ 10665 w 171430"/>
                  <a:gd name="connsiteY5" fmla="*/ 32181 h 86155"/>
                  <a:gd name="connsiteX6" fmla="*/ 0 w 171430"/>
                  <a:gd name="connsiteY6" fmla="*/ 38754 h 86155"/>
                  <a:gd name="connsiteX7" fmla="*/ 1124 w 171430"/>
                  <a:gd name="connsiteY7" fmla="*/ 28882 h 86155"/>
                  <a:gd name="connsiteX8" fmla="*/ 6599 w 171430"/>
                  <a:gd name="connsiteY8" fmla="*/ 14479 h 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30" h="86155">
                    <a:moveTo>
                      <a:pt x="60127" y="0"/>
                    </a:moveTo>
                    <a:cubicBezTo>
                      <a:pt x="107698" y="0"/>
                      <a:pt x="148514" y="25612"/>
                      <a:pt x="165949" y="62114"/>
                    </a:cubicBezTo>
                    <a:lnTo>
                      <a:pt x="171430" y="86155"/>
                    </a:lnTo>
                    <a:lnTo>
                      <a:pt x="149978" y="57073"/>
                    </a:lnTo>
                    <a:cubicBezTo>
                      <a:pt x="126983" y="36054"/>
                      <a:pt x="95216" y="23054"/>
                      <a:pt x="60127" y="23054"/>
                    </a:cubicBezTo>
                    <a:cubicBezTo>
                      <a:pt x="42582" y="23054"/>
                      <a:pt x="25868" y="26304"/>
                      <a:pt x="10665" y="32181"/>
                    </a:cubicBezTo>
                    <a:lnTo>
                      <a:pt x="0" y="38754"/>
                    </a:lnTo>
                    <a:lnTo>
                      <a:pt x="1124" y="28882"/>
                    </a:lnTo>
                    <a:lnTo>
                      <a:pt x="6599" y="1447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253F96F-D272-4D50-BBAA-273E497E20CA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50">
                <a:extLst>
                  <a:ext uri="{FF2B5EF4-FFF2-40B4-BE49-F238E27FC236}">
                    <a16:creationId xmlns:a16="http://schemas.microsoft.com/office/drawing/2014/main" id="{FF329A41-0430-4D23-B8DA-5CE69760499D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8D0C084-7FB3-44D4-B1C7-D68D51C675F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3EEBA068-D43A-4959-9F7D-6C9FEF7D100B}"/>
                </a:ext>
              </a:extLst>
            </p:cNvPr>
            <p:cNvGrpSpPr/>
            <p:nvPr/>
          </p:nvGrpSpPr>
          <p:grpSpPr>
            <a:xfrm>
              <a:off x="4380517" y="4307873"/>
              <a:ext cx="742913" cy="804723"/>
              <a:chOff x="1431359" y="1330176"/>
              <a:chExt cx="651991" cy="782382"/>
            </a:xfrm>
          </p:grpSpPr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D1C651DD-CBAF-4197-8781-0FDFADA6E7C5}"/>
                  </a:ext>
                </a:extLst>
              </p:cNvPr>
              <p:cNvSpPr/>
              <p:nvPr/>
            </p:nvSpPr>
            <p:spPr>
              <a:xfrm rot="18182628">
                <a:off x="1556421" y="1569712"/>
                <a:ext cx="766466" cy="287393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A6BDBF2-B6BD-44ED-8235-46137F260AA5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6AD79B72-241F-46F4-A0CA-BC44B4F24C7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50375A1-0DE9-4E54-90A2-F4B69FC4775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D74BE7D-7434-47BF-8827-C14D1ED5754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8A6199F-61D0-4393-A83C-EE808B6819D4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1E6F6E1A-7B40-495F-9AE3-C5EB3D36950B}"/>
                </a:ext>
              </a:extLst>
            </p:cNvPr>
            <p:cNvSpPr/>
            <p:nvPr/>
          </p:nvSpPr>
          <p:spPr>
            <a:xfrm rot="900000" flipH="1">
              <a:off x="501200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E248984-F9C5-486F-A43C-DAA6ECE4E34D}"/>
                </a:ext>
              </a:extLst>
            </p:cNvPr>
            <p:cNvSpPr/>
            <p:nvPr/>
          </p:nvSpPr>
          <p:spPr>
            <a:xfrm rot="900000" flipH="1">
              <a:off x="503380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B3C01C-4435-4423-900D-38BB4AC9FC94}"/>
              </a:ext>
            </a:extLst>
          </p:cNvPr>
          <p:cNvGrpSpPr/>
          <p:nvPr/>
        </p:nvGrpSpPr>
        <p:grpSpPr>
          <a:xfrm>
            <a:off x="7371365" y="3817619"/>
            <a:ext cx="1244177" cy="2630617"/>
            <a:chOff x="7371365" y="3817619"/>
            <a:chExt cx="1244177" cy="263061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D49EFE5-F0D8-4D74-8FB7-787A9CD9861A}"/>
                </a:ext>
              </a:extLst>
            </p:cNvPr>
            <p:cNvGrpSpPr/>
            <p:nvPr/>
          </p:nvGrpSpPr>
          <p:grpSpPr>
            <a:xfrm>
              <a:off x="7395581" y="3817619"/>
              <a:ext cx="1219961" cy="2630617"/>
              <a:chOff x="7395581" y="3817619"/>
              <a:chExt cx="1219961" cy="2630617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C09F87B-9989-4254-A5DA-691AB22C9145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9DD6D10-DC82-43C0-B33B-C5EB3EC3D7FF}"/>
                  </a:ext>
                </a:extLst>
              </p:cNvPr>
              <p:cNvGrpSpPr/>
              <p:nvPr/>
            </p:nvGrpSpPr>
            <p:grpSpPr>
              <a:xfrm>
                <a:off x="7395581" y="3854776"/>
                <a:ext cx="1192903" cy="2593460"/>
                <a:chOff x="6619203" y="3854776"/>
                <a:chExt cx="1192903" cy="2593460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469A9AA-CE0E-4997-8734-1A219C85704B}"/>
                    </a:ext>
                  </a:extLst>
                </p:cNvPr>
                <p:cNvGrpSpPr/>
                <p:nvPr/>
              </p:nvGrpSpPr>
              <p:grpSpPr>
                <a:xfrm>
                  <a:off x="6619203" y="3877573"/>
                  <a:ext cx="1014923" cy="2564410"/>
                  <a:chOff x="675445" y="4348765"/>
                  <a:chExt cx="828439" cy="2093218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A21678F5-AB28-45A3-B53C-526FB2CEA311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E3A48DE-BF4A-4911-85EB-5B1DE71165A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92AB56E9-6A4F-46D5-8B55-A806021C4DA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A2D8E-91DA-483D-8B30-96A183F0FE2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5"/>
                    <a:ext cx="828439" cy="970302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26653" h="970302">
                        <a:moveTo>
                          <a:pt x="501534" y="797120"/>
                        </a:moveTo>
                        <a:cubicBezTo>
                          <a:pt x="428654" y="934696"/>
                          <a:pt x="340440" y="961889"/>
                          <a:pt x="252879" y="969207"/>
                        </a:cubicBezTo>
                        <a:cubicBezTo>
                          <a:pt x="187209" y="974696"/>
                          <a:pt x="130880" y="961185"/>
                          <a:pt x="96031" y="891459"/>
                        </a:cubicBezTo>
                        <a:lnTo>
                          <a:pt x="88221" y="871545"/>
                        </a:lnTo>
                        <a:lnTo>
                          <a:pt x="121202" y="844578"/>
                        </a:lnTo>
                        <a:cubicBezTo>
                          <a:pt x="121202" y="838887"/>
                          <a:pt x="109726" y="843732"/>
                          <a:pt x="91173" y="849999"/>
                        </a:cubicBezTo>
                        <a:lnTo>
                          <a:pt x="80921" y="852934"/>
                        </a:lnTo>
                        <a:lnTo>
                          <a:pt x="80453" y="851740"/>
                        </a:lnTo>
                        <a:cubicBezTo>
                          <a:pt x="75894" y="836823"/>
                          <a:pt x="71988" y="820173"/>
                          <a:pt x="68791" y="801617"/>
                        </a:cubicBezTo>
                        <a:cubicBezTo>
                          <a:pt x="45551" y="796216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円/楕円 225">
                    <a:extLst>
                      <a:ext uri="{FF2B5EF4-FFF2-40B4-BE49-F238E27FC236}">
                        <a16:creationId xmlns:a16="http://schemas.microsoft.com/office/drawing/2014/main" id="{3215A886-D432-4577-93EE-665ABECADB34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632CCC7D-DF69-4308-B0AF-14409C98752D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E176614B-7F61-4C9F-893E-ECA3A5D35295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1367680-5363-4188-9AFA-677B2C8FB400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8E478A74-D9A3-43BA-A842-AF4CEA3D6972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円/楕円 503">
                  <a:extLst>
                    <a:ext uri="{FF2B5EF4-FFF2-40B4-BE49-F238E27FC236}">
                      <a16:creationId xmlns:a16="http://schemas.microsoft.com/office/drawing/2014/main" id="{75AC17F0-BA34-4CDC-BDA2-216EB1B58FB7}"/>
                    </a:ext>
                  </a:extLst>
                </p:cNvPr>
                <p:cNvSpPr/>
                <p:nvPr/>
              </p:nvSpPr>
              <p:spPr>
                <a:xfrm>
                  <a:off x="6792181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円/楕円 507">
                  <a:extLst>
                    <a:ext uri="{FF2B5EF4-FFF2-40B4-BE49-F238E27FC236}">
                      <a16:creationId xmlns:a16="http://schemas.microsoft.com/office/drawing/2014/main" id="{B8D7D108-80BF-4600-AF86-4FA14CDAA4ED}"/>
                    </a:ext>
                  </a:extLst>
                </p:cNvPr>
                <p:cNvSpPr/>
                <p:nvPr/>
              </p:nvSpPr>
              <p:spPr>
                <a:xfrm>
                  <a:off x="6806277" y="4487193"/>
                  <a:ext cx="71312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D4CD346C-38B7-4C27-812E-1D7FD8EB620D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4B6EE2F-5548-4CD8-8AEB-884CD50445B9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29DF948-6947-43AA-8C33-379245B6501E}"/>
                    </a:ext>
                  </a:extLst>
                </p:cNvPr>
                <p:cNvSpPr/>
                <p:nvPr/>
              </p:nvSpPr>
              <p:spPr>
                <a:xfrm rot="9900000">
                  <a:off x="7080445" y="3854776"/>
                  <a:ext cx="563320" cy="886584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32162A5-C666-4251-88A8-BEA174EDF754}"/>
                </a:ext>
              </a:extLst>
            </p:cNvPr>
            <p:cNvGrpSpPr/>
            <p:nvPr/>
          </p:nvGrpSpPr>
          <p:grpSpPr>
            <a:xfrm>
              <a:off x="7371365" y="4322907"/>
              <a:ext cx="729715" cy="789690"/>
              <a:chOff x="1431359" y="1344792"/>
              <a:chExt cx="640409" cy="767766"/>
            </a:xfrm>
          </p:grpSpPr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0AD4DE8-DC37-42F7-A0F0-0659A2FAA5B8}"/>
                  </a:ext>
                </a:extLst>
              </p:cNvPr>
              <p:cNvSpPr/>
              <p:nvPr/>
            </p:nvSpPr>
            <p:spPr>
              <a:xfrm rot="17957330">
                <a:off x="1562990" y="1575796"/>
                <a:ext cx="739781" cy="277774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CF1381F-1EAD-4204-ABD4-93DD31BD1C06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7103A5-31EB-4380-B169-F6F66474225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36F248D-ADE0-43F2-BAF3-302C239C5E6A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F2A9252-9FA7-4868-9430-5310047ECFE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B485E2C-86A9-471B-8E23-0FC20059A688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C2D1E9F-14B5-434A-9922-FB4941A47C7A}"/>
                </a:ext>
              </a:extLst>
            </p:cNvPr>
            <p:cNvSpPr/>
            <p:nvPr/>
          </p:nvSpPr>
          <p:spPr>
            <a:xfrm rot="900000" flipH="1">
              <a:off x="8001572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90ADEA6-3227-40D1-9C34-86C4BEA73050}"/>
                </a:ext>
              </a:extLst>
            </p:cNvPr>
            <p:cNvSpPr/>
            <p:nvPr/>
          </p:nvSpPr>
          <p:spPr>
            <a:xfrm rot="900000" flipH="1">
              <a:off x="8023376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491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02B76F9-A55D-48E3-9B90-45A64D69B506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1261967" y="764952"/>
            <a:chExt cx="1370199" cy="2771181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140C43B-B5EA-4D74-B75B-E6FA74FA433C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D66F74C-EAAC-4913-AB91-C6674AAB4993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CA54453-E19E-4790-8522-8153311FDB03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A4905DF-90E8-424A-A282-02CE63CA7E28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6CF24B5-0F81-4ABA-9504-7B705E52103F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A6D375B-F0E5-449A-938C-5AC0A3582BF1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5317890-FFF8-4BA7-94C7-4A4A6D8AFAD0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C88CA070-2800-4D5D-8A28-7803EAA728AD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ECF973E2-CAE2-4644-B698-5E7B3E1751CE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144">
                  <a:extLst>
                    <a:ext uri="{FF2B5EF4-FFF2-40B4-BE49-F238E27FC236}">
                      <a16:creationId xmlns:a16="http://schemas.microsoft.com/office/drawing/2014/main" id="{9F3D42B3-9718-48F1-8ED6-109E102F047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81D89EA-9C5A-418F-8F87-DB67EDD2B089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0BA9275-227F-431A-9209-6B746666CDE5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0426037F-93B3-47A1-8F8E-CA10A736A7CA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1B80D95-597A-46ED-92F3-AD2BDDFFB7C0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BC79DE7D-6C30-4548-A6C8-5C68309DA16C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B5857E-3B38-4598-8984-ABA665FBC23B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78895A6-CA81-406C-A9BF-9CC6AA4E6301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085ACA43-8201-4F56-9B90-764A4B13FBF0}"/>
                  </a:ext>
                </a:extLst>
              </p:cNvPr>
              <p:cNvGrpSpPr/>
              <p:nvPr/>
            </p:nvGrpSpPr>
            <p:grpSpPr>
              <a:xfrm>
                <a:off x="83224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A63CD27-B989-4F98-93AA-6719C908A383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432B46E-2D6B-43F2-B3DC-B7FEDBCC79CC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A0FA161A-728A-452C-9C3C-8E2C6029989A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82550" cy="14278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6CB0D4-0940-481D-9E2C-7BB2A7DBB774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63DFB6C8-BA3E-477D-A681-879253983825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4E331D76-46E1-4F90-8722-81238E44AF43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97F313D-9FF4-4B21-9706-EAA7F9FD2AE4}"/>
                  </a:ext>
                </a:extLst>
              </p:cNvPr>
              <p:cNvSpPr/>
              <p:nvPr/>
            </p:nvSpPr>
            <p:spPr>
              <a:xfrm rot="54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8832E23-7C3F-4914-9108-05B7BDF3F9AC}"/>
                </a:ext>
              </a:extLst>
            </p:cNvPr>
            <p:cNvGrpSpPr/>
            <p:nvPr/>
          </p:nvGrpSpPr>
          <p:grpSpPr>
            <a:xfrm>
              <a:off x="1423432" y="1414589"/>
              <a:ext cx="857150" cy="701021"/>
              <a:chOff x="1431359" y="1478216"/>
              <a:chExt cx="700133" cy="634342"/>
            </a:xfrm>
          </p:grpSpPr>
          <p:sp>
            <p:nvSpPr>
              <p:cNvPr id="139" name="円: 塗りつぶしなし 138">
                <a:extLst>
                  <a:ext uri="{FF2B5EF4-FFF2-40B4-BE49-F238E27FC236}">
                    <a16:creationId xmlns:a16="http://schemas.microsoft.com/office/drawing/2014/main" id="{D8371006-B1D0-4017-8669-FC30412D1CAF}"/>
                  </a:ext>
                </a:extLst>
              </p:cNvPr>
              <p:cNvSpPr/>
              <p:nvPr/>
            </p:nvSpPr>
            <p:spPr>
              <a:xfrm rot="18894682">
                <a:off x="1709374" y="1602786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476D667-AC05-4607-AB4E-480565AC030F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884FB85-E152-4969-8D77-886988E6365C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02DE228-1142-4809-9EC4-A07C3077BC4B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911B45E-AA8E-4487-A3D8-CD421ABB978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28F7CD08-A623-428E-BD95-43D24DFF8CCE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4F8AF1B-A8CD-4EA0-9FF3-ED8089D46A37}"/>
                </a:ext>
              </a:extLst>
            </p:cNvPr>
            <p:cNvSpPr/>
            <p:nvPr/>
          </p:nvSpPr>
          <p:spPr>
            <a:xfrm rot="900000" flipH="1">
              <a:off x="214463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7645D9A7-75E0-4C98-8486-22DEA0F3E93E}"/>
                </a:ext>
              </a:extLst>
            </p:cNvPr>
            <p:cNvSpPr/>
            <p:nvPr/>
          </p:nvSpPr>
          <p:spPr>
            <a:xfrm rot="900000" flipH="1">
              <a:off x="216515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月 148">
              <a:extLst>
                <a:ext uri="{FF2B5EF4-FFF2-40B4-BE49-F238E27FC236}">
                  <a16:creationId xmlns:a16="http://schemas.microsoft.com/office/drawing/2014/main" id="{46F94D5D-4278-489C-8053-897F97B3D713}"/>
                </a:ext>
              </a:extLst>
            </p:cNvPr>
            <p:cNvSpPr/>
            <p:nvPr/>
          </p:nvSpPr>
          <p:spPr>
            <a:xfrm rot="9000000">
              <a:off x="2051317" y="1079406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9DA478B-CF90-4565-8D42-0F7E8F0BDD7B}"/>
              </a:ext>
            </a:extLst>
          </p:cNvPr>
          <p:cNvGrpSpPr/>
          <p:nvPr/>
        </p:nvGrpSpPr>
        <p:grpSpPr>
          <a:xfrm>
            <a:off x="4338083" y="771864"/>
            <a:ext cx="1178760" cy="2764269"/>
            <a:chOff x="4338083" y="771864"/>
            <a:chExt cx="1178760" cy="2764269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AE513FA-8F6C-421E-9AEC-A8686A6F298A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0CD1886-1D8B-4553-89CB-90F98F3CD62E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F6043D9-0897-495D-809F-2BD820001697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DDC8B72-63B0-49E5-8F1B-637B92FA2300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F80204A-7050-46AF-B0A7-1BCF532009F6}"/>
                  </a:ext>
                </a:extLst>
              </p:cNvPr>
              <p:cNvSpPr/>
              <p:nvPr/>
            </p:nvSpPr>
            <p:spPr>
              <a:xfrm>
                <a:off x="361706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10A40A-9C23-46E0-9F2D-4AC6D8672EDE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1C50F2F1-2F7F-4270-B9F1-1A3D970E419E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53C604-376E-446C-B122-71297D513D4B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片側の 2 つの角を丸めた四角形 144">
                  <a:extLst>
                    <a:ext uri="{FF2B5EF4-FFF2-40B4-BE49-F238E27FC236}">
                      <a16:creationId xmlns:a16="http://schemas.microsoft.com/office/drawing/2014/main" id="{98DB627C-73F8-4DB9-BCE4-B6734A161515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CDA4CA7-B474-4835-B485-7E3C3D289F2C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141DB455-76B5-4DB5-8D42-9003D15B8717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E4DFD95D-5FAC-49C7-969D-8A2F60C58BB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B70767F-98EF-4470-8EAA-9975D80D2BA5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406F53B2-CF91-4193-9335-CDDB7DA1CE9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9AA18C96-3559-4F7E-B061-74F99BD5B564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58467FE-9C67-4B30-96A8-39B80CD55EE4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1E726E-2185-408F-81F8-9A4FF943A8F8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D6A8CAF-176F-43ED-982A-B70FD086A32C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341A9BB-40AB-4873-B8FA-E3C38439AD9B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7E28A7C-5D6C-469F-8FF9-D6E9E1C3E8F7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B4ED8269-31C8-4076-AAE8-3CDCFA2DF791}"/>
                  </a:ext>
                </a:extLst>
              </p:cNvPr>
              <p:cNvSpPr/>
              <p:nvPr/>
            </p:nvSpPr>
            <p:spPr>
              <a:xfrm rot="54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B93D6DE-797C-4DC0-A193-26FA38D8E101}"/>
                  </a:ext>
                </a:extLst>
              </p:cNvPr>
              <p:cNvGrpSpPr/>
              <p:nvPr/>
            </p:nvGrpSpPr>
            <p:grpSpPr>
              <a:xfrm>
                <a:off x="3734199" y="1427572"/>
                <a:ext cx="188410" cy="167676"/>
                <a:chOff x="3734199" y="1427572"/>
                <a:chExt cx="188410" cy="167676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44BFD7C3-8242-4A2D-8650-D6D5E0911B09}"/>
                    </a:ext>
                  </a:extLst>
                </p:cNvPr>
                <p:cNvSpPr/>
                <p:nvPr/>
              </p:nvSpPr>
              <p:spPr>
                <a:xfrm>
                  <a:off x="3734199" y="1440749"/>
                  <a:ext cx="185203" cy="154499"/>
                </a:xfrm>
                <a:custGeom>
                  <a:avLst/>
                  <a:gdLst>
                    <a:gd name="connsiteX0" fmla="*/ 62834 w 185203"/>
                    <a:gd name="connsiteY0" fmla="*/ 0 h 154499"/>
                    <a:gd name="connsiteX1" fmla="*/ 184582 w 185203"/>
                    <a:gd name="connsiteY1" fmla="*/ 72737 h 154499"/>
                    <a:gd name="connsiteX2" fmla="*/ 185203 w 185203"/>
                    <a:gd name="connsiteY2" fmla="*/ 77250 h 154499"/>
                    <a:gd name="connsiteX3" fmla="*/ 184582 w 185203"/>
                    <a:gd name="connsiteY3" fmla="*/ 81763 h 154499"/>
                    <a:gd name="connsiteX4" fmla="*/ 62834 w 185203"/>
                    <a:gd name="connsiteY4" fmla="*/ 154499 h 154499"/>
                    <a:gd name="connsiteX5" fmla="*/ 20104 w 185203"/>
                    <a:gd name="connsiteY5" fmla="*/ 148971 h 154499"/>
                    <a:gd name="connsiteX6" fmla="*/ 10459 w 185203"/>
                    <a:gd name="connsiteY6" fmla="*/ 144915 h 154499"/>
                    <a:gd name="connsiteX7" fmla="*/ 585 w 185203"/>
                    <a:gd name="connsiteY7" fmla="*/ 93927 h 154499"/>
                    <a:gd name="connsiteX8" fmla="*/ 0 w 185203"/>
                    <a:gd name="connsiteY8" fmla="*/ 82176 h 154499"/>
                    <a:gd name="connsiteX9" fmla="*/ 585 w 185203"/>
                    <a:gd name="connsiteY9" fmla="*/ 70423 h 154499"/>
                    <a:gd name="connsiteX10" fmla="*/ 12536 w 185203"/>
                    <a:gd name="connsiteY10" fmla="*/ 8711 h 154499"/>
                    <a:gd name="connsiteX11" fmla="*/ 20104 w 185203"/>
                    <a:gd name="connsiteY11" fmla="*/ 5528 h 154499"/>
                    <a:gd name="connsiteX12" fmla="*/ 62834 w 185203"/>
                    <a:gd name="connsiteY12" fmla="*/ 0 h 154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5203" h="154499">
                      <a:moveTo>
                        <a:pt x="62834" y="0"/>
                      </a:moveTo>
                      <a:cubicBezTo>
                        <a:pt x="122889" y="0"/>
                        <a:pt x="172995" y="31226"/>
                        <a:pt x="184582" y="72737"/>
                      </a:cubicBezTo>
                      <a:lnTo>
                        <a:pt x="185203" y="77250"/>
                      </a:lnTo>
                      <a:lnTo>
                        <a:pt x="184582" y="81763"/>
                      </a:lnTo>
                      <a:cubicBezTo>
                        <a:pt x="172995" y="123273"/>
                        <a:pt x="122889" y="154499"/>
                        <a:pt x="62834" y="154499"/>
                      </a:cubicBezTo>
                      <a:cubicBezTo>
                        <a:pt x="47820" y="154499"/>
                        <a:pt x="33428" y="152547"/>
                        <a:pt x="20104" y="148971"/>
                      </a:cubicBezTo>
                      <a:lnTo>
                        <a:pt x="10459" y="144915"/>
                      </a:lnTo>
                      <a:lnTo>
                        <a:pt x="585" y="93927"/>
                      </a:lnTo>
                      <a:lnTo>
                        <a:pt x="0" y="82176"/>
                      </a:lnTo>
                      <a:lnTo>
                        <a:pt x="585" y="70423"/>
                      </a:lnTo>
                      <a:lnTo>
                        <a:pt x="12536" y="8711"/>
                      </a:lnTo>
                      <a:lnTo>
                        <a:pt x="20104" y="5528"/>
                      </a:lnTo>
                      <a:cubicBezTo>
                        <a:pt x="33428" y="1952"/>
                        <a:pt x="47820" y="0"/>
                        <a:pt x="6283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73068CEC-B978-47C4-B6B7-73139C704CE1}"/>
                    </a:ext>
                  </a:extLst>
                </p:cNvPr>
                <p:cNvSpPr/>
                <p:nvPr/>
              </p:nvSpPr>
              <p:spPr>
                <a:xfrm>
                  <a:off x="3743158" y="1427572"/>
                  <a:ext cx="179451" cy="99659"/>
                </a:xfrm>
                <a:custGeom>
                  <a:avLst/>
                  <a:gdLst>
                    <a:gd name="connsiteX0" fmla="*/ 53875 w 179451"/>
                    <a:gd name="connsiteY0" fmla="*/ 0 h 99659"/>
                    <a:gd name="connsiteX1" fmla="*/ 178814 w 179451"/>
                    <a:gd name="connsiteY1" fmla="*/ 81430 h 99659"/>
                    <a:gd name="connsiteX2" fmla="*/ 179451 w 179451"/>
                    <a:gd name="connsiteY2" fmla="*/ 86483 h 99659"/>
                    <a:gd name="connsiteX3" fmla="*/ 178814 w 179451"/>
                    <a:gd name="connsiteY3" fmla="*/ 91535 h 99659"/>
                    <a:gd name="connsiteX4" fmla="*/ 174826 w 179451"/>
                    <a:gd name="connsiteY4" fmla="*/ 99659 h 99659"/>
                    <a:gd name="connsiteX5" fmla="*/ 162943 w 179451"/>
                    <a:gd name="connsiteY5" fmla="*/ 75454 h 99659"/>
                    <a:gd name="connsiteX6" fmla="*/ 53875 w 179451"/>
                    <a:gd name="connsiteY6" fmla="*/ 26352 h 99659"/>
                    <a:gd name="connsiteX7" fmla="*/ 0 w 179451"/>
                    <a:gd name="connsiteY7" fmla="*/ 37820 h 99659"/>
                    <a:gd name="connsiteX8" fmla="*/ 5745 w 179451"/>
                    <a:gd name="connsiteY8" fmla="*/ 8153 h 99659"/>
                    <a:gd name="connsiteX9" fmla="*/ 10026 w 179451"/>
                    <a:gd name="connsiteY9" fmla="*/ 6188 h 99659"/>
                    <a:gd name="connsiteX10" fmla="*/ 53875 w 179451"/>
                    <a:gd name="connsiteY10" fmla="*/ 0 h 9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9451" h="99659">
                      <a:moveTo>
                        <a:pt x="53875" y="0"/>
                      </a:moveTo>
                      <a:cubicBezTo>
                        <a:pt x="115504" y="0"/>
                        <a:pt x="166923" y="34959"/>
                        <a:pt x="178814" y="81430"/>
                      </a:cubicBezTo>
                      <a:lnTo>
                        <a:pt x="179451" y="86483"/>
                      </a:lnTo>
                      <a:lnTo>
                        <a:pt x="178814" y="91535"/>
                      </a:lnTo>
                      <a:lnTo>
                        <a:pt x="174826" y="99659"/>
                      </a:lnTo>
                      <a:lnTo>
                        <a:pt x="162943" y="75454"/>
                      </a:lnTo>
                      <a:cubicBezTo>
                        <a:pt x="140575" y="46017"/>
                        <a:pt x="100097" y="26352"/>
                        <a:pt x="53875" y="26352"/>
                      </a:cubicBezTo>
                      <a:lnTo>
                        <a:pt x="0" y="37820"/>
                      </a:lnTo>
                      <a:lnTo>
                        <a:pt x="5745" y="8153"/>
                      </a:lnTo>
                      <a:lnTo>
                        <a:pt x="10026" y="6188"/>
                      </a:lnTo>
                      <a:cubicBezTo>
                        <a:pt x="23699" y="2185"/>
                        <a:pt x="38468" y="0"/>
                        <a:pt x="5387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3B0C78F6-53DC-4573-8827-54701CB48DCF}"/>
                    </a:ext>
                  </a:extLst>
                </p:cNvPr>
                <p:cNvSpPr/>
                <p:nvPr/>
              </p:nvSpPr>
              <p:spPr>
                <a:xfrm>
                  <a:off x="3736181" y="1440751"/>
                  <a:ext cx="68915" cy="1238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FC92088-3962-40D6-9BB9-C6C3F6E6D514}"/>
                </a:ext>
              </a:extLst>
            </p:cNvPr>
            <p:cNvGrpSpPr/>
            <p:nvPr/>
          </p:nvGrpSpPr>
          <p:grpSpPr>
            <a:xfrm>
              <a:off x="4338083" y="1414588"/>
              <a:ext cx="837813" cy="701022"/>
              <a:chOff x="1431359" y="1478215"/>
              <a:chExt cx="684338" cy="634343"/>
            </a:xfrm>
          </p:grpSpPr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32FC5D32-A238-4957-A3AC-765512537BEC}"/>
                  </a:ext>
                </a:extLst>
              </p:cNvPr>
              <p:cNvSpPr/>
              <p:nvPr/>
            </p:nvSpPr>
            <p:spPr>
              <a:xfrm rot="18894682">
                <a:off x="1693579" y="1602785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9AC57E3C-A229-45EE-91C2-BF6E513990F7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318DF5F-EDC2-46C4-A3F7-2E70D8FB6B1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A7A2281-82EA-4955-A28B-B198DC0AEE1D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2ECB2DC-CF9D-4A8A-9979-0971319BEE3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AE8DB2B-6CED-428D-B874-D7241D668217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F4CF827-CE6C-4279-9033-8F1CA5111BBB}"/>
                </a:ext>
              </a:extLst>
            </p:cNvPr>
            <p:cNvSpPr/>
            <p:nvPr/>
          </p:nvSpPr>
          <p:spPr>
            <a:xfrm rot="900000" flipH="1">
              <a:off x="504658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59576E8-BB23-4DAA-9077-57E590B56881}"/>
                </a:ext>
              </a:extLst>
            </p:cNvPr>
            <p:cNvSpPr/>
            <p:nvPr/>
          </p:nvSpPr>
          <p:spPr>
            <a:xfrm rot="900000" flipH="1">
              <a:off x="506710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76F461D-A9EF-4D65-87BB-3DE17A5C6179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7033586" y="766318"/>
            <a:chExt cx="1375196" cy="2779236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B47ACA2-11D9-476C-962F-6876987F5308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6257208" y="766318"/>
              <a:chExt cx="1375196" cy="2779236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7CE5B5C-C50C-4CBF-B456-E71EE0F4B779}"/>
                  </a:ext>
                </a:extLst>
              </p:cNvPr>
              <p:cNvSpPr/>
              <p:nvPr/>
            </p:nvSpPr>
            <p:spPr>
              <a:xfrm>
                <a:off x="6920266" y="1894065"/>
                <a:ext cx="313620" cy="442916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6F80455-EE91-4966-A816-ADA32F78D499}"/>
                  </a:ext>
                </a:extLst>
              </p:cNvPr>
              <p:cNvSpPr/>
              <p:nvPr/>
            </p:nvSpPr>
            <p:spPr>
              <a:xfrm>
                <a:off x="6937372" y="1921544"/>
                <a:ext cx="176657" cy="25187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台形 731">
                <a:extLst>
                  <a:ext uri="{FF2B5EF4-FFF2-40B4-BE49-F238E27FC236}">
                    <a16:creationId xmlns:a16="http://schemas.microsoft.com/office/drawing/2014/main" id="{93B40B85-F19E-48ED-AA24-A9DC3832C1E4}"/>
                  </a:ext>
                </a:extLst>
              </p:cNvPr>
              <p:cNvSpPr/>
              <p:nvPr/>
            </p:nvSpPr>
            <p:spPr>
              <a:xfrm rot="11290218" flipV="1">
                <a:off x="6686865" y="2365897"/>
                <a:ext cx="84295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356">
                <a:extLst>
                  <a:ext uri="{FF2B5EF4-FFF2-40B4-BE49-F238E27FC236}">
                    <a16:creationId xmlns:a16="http://schemas.microsoft.com/office/drawing/2014/main" id="{07149012-7095-4EC3-9A5B-E03DBAE5AB54}"/>
                  </a:ext>
                </a:extLst>
              </p:cNvPr>
              <p:cNvSpPr/>
              <p:nvPr/>
            </p:nvSpPr>
            <p:spPr>
              <a:xfrm rot="10800000">
                <a:off x="6731639" y="2237625"/>
                <a:ext cx="195025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台形 53">
                <a:extLst>
                  <a:ext uri="{FF2B5EF4-FFF2-40B4-BE49-F238E27FC236}">
                    <a16:creationId xmlns:a16="http://schemas.microsoft.com/office/drawing/2014/main" id="{8272013C-DBAF-4429-8987-301B9A686CEE}"/>
                  </a:ext>
                </a:extLst>
              </p:cNvPr>
              <p:cNvSpPr/>
              <p:nvPr/>
            </p:nvSpPr>
            <p:spPr>
              <a:xfrm>
                <a:off x="6792188" y="2140555"/>
                <a:ext cx="505023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F72BDB9-D431-43C6-B346-56B3D4D5F8EE}"/>
                  </a:ext>
                </a:extLst>
              </p:cNvPr>
              <p:cNvSpPr/>
              <p:nvPr/>
            </p:nvSpPr>
            <p:spPr>
              <a:xfrm>
                <a:off x="6668807" y="2233976"/>
                <a:ext cx="822253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B7A0380-BC7A-4D8C-BC28-6714A4A73B7B}"/>
                  </a:ext>
                </a:extLst>
              </p:cNvPr>
              <p:cNvSpPr/>
              <p:nvPr/>
            </p:nvSpPr>
            <p:spPr>
              <a:xfrm>
                <a:off x="6933189" y="2399666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F0E7C229-3011-413A-81BC-7F54ED80BA44}"/>
                  </a:ext>
                </a:extLst>
              </p:cNvPr>
              <p:cNvSpPr/>
              <p:nvPr/>
            </p:nvSpPr>
            <p:spPr>
              <a:xfrm flipH="1">
                <a:off x="6979345" y="2342229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BE4F2944-7E04-44A1-ADF3-76D8C51B0F2D}"/>
                  </a:ext>
                </a:extLst>
              </p:cNvPr>
              <p:cNvSpPr/>
              <p:nvPr/>
            </p:nvSpPr>
            <p:spPr>
              <a:xfrm>
                <a:off x="6665300" y="2164429"/>
                <a:ext cx="660097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B233568-BC8E-44B4-A1AC-2430B1D38EDD}"/>
                  </a:ext>
                </a:extLst>
              </p:cNvPr>
              <p:cNvSpPr/>
              <p:nvPr/>
            </p:nvSpPr>
            <p:spPr>
              <a:xfrm>
                <a:off x="6647002" y="3352800"/>
                <a:ext cx="58598" cy="9722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1A04721-7492-4410-A9B5-18A863A458EF}"/>
                  </a:ext>
                </a:extLst>
              </p:cNvPr>
              <p:cNvSpPr/>
              <p:nvPr/>
            </p:nvSpPr>
            <p:spPr>
              <a:xfrm>
                <a:off x="6425213" y="944504"/>
                <a:ext cx="1144132" cy="1200881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44132" h="1200881">
                    <a:moveTo>
                      <a:pt x="699810" y="973093"/>
                    </a:moveTo>
                    <a:cubicBezTo>
                      <a:pt x="604390" y="1150794"/>
                      <a:pt x="494814" y="1215366"/>
                      <a:pt x="239030" y="1198218"/>
                    </a:cubicBezTo>
                    <a:cubicBezTo>
                      <a:pt x="163538" y="1186269"/>
                      <a:pt x="124162" y="1159710"/>
                      <a:pt x="103622" y="1041297"/>
                    </a:cubicBezTo>
                    <a:cubicBezTo>
                      <a:pt x="99093" y="1025649"/>
                      <a:pt x="89283" y="1015315"/>
                      <a:pt x="99561" y="1006259"/>
                    </a:cubicBezTo>
                    <a:cubicBezTo>
                      <a:pt x="109839" y="997203"/>
                      <a:pt x="166307" y="991420"/>
                      <a:pt x="165293" y="986958"/>
                    </a:cubicBezTo>
                    <a:cubicBezTo>
                      <a:pt x="164279" y="982497"/>
                      <a:pt x="106240" y="995749"/>
                      <a:pt x="93478" y="979490"/>
                    </a:cubicBezTo>
                    <a:cubicBezTo>
                      <a:pt x="80716" y="963231"/>
                      <a:pt x="88718" y="924197"/>
                      <a:pt x="88720" y="889406"/>
                    </a:cubicBezTo>
                    <a:cubicBezTo>
                      <a:pt x="58292" y="882429"/>
                      <a:pt x="1002" y="890633"/>
                      <a:pt x="936" y="840342"/>
                    </a:cubicBezTo>
                    <a:cubicBezTo>
                      <a:pt x="-10208" y="790493"/>
                      <a:pt x="81562" y="706534"/>
                      <a:pt x="92759" y="652895"/>
                    </a:cubicBezTo>
                    <a:cubicBezTo>
                      <a:pt x="103955" y="599256"/>
                      <a:pt x="72571" y="554155"/>
                      <a:pt x="68115" y="518506"/>
                    </a:cubicBezTo>
                    <a:cubicBezTo>
                      <a:pt x="61583" y="486467"/>
                      <a:pt x="64337" y="420261"/>
                      <a:pt x="63638" y="393761"/>
                    </a:cubicBezTo>
                    <a:cubicBezTo>
                      <a:pt x="70964" y="132144"/>
                      <a:pt x="353415" y="0"/>
                      <a:pt x="633178" y="0"/>
                    </a:cubicBezTo>
                    <a:cubicBezTo>
                      <a:pt x="952907" y="0"/>
                      <a:pt x="1157259" y="300072"/>
                      <a:pt x="1143476" y="569195"/>
                    </a:cubicBezTo>
                    <a:cubicBezTo>
                      <a:pt x="1129693" y="838318"/>
                      <a:pt x="785195" y="1003900"/>
                      <a:pt x="793364" y="114324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8E083C6-C57A-4785-BB23-7B8C715A0645}"/>
                  </a:ext>
                </a:extLst>
              </p:cNvPr>
              <p:cNvSpPr/>
              <p:nvPr/>
            </p:nvSpPr>
            <p:spPr>
              <a:xfrm>
                <a:off x="6605771" y="1393640"/>
                <a:ext cx="143411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A69722F-D5BD-40AF-9B34-E909801F190B}"/>
                  </a:ext>
                </a:extLst>
              </p:cNvPr>
              <p:cNvSpPr/>
              <p:nvPr/>
            </p:nvSpPr>
            <p:spPr>
              <a:xfrm>
                <a:off x="6605773" y="1427562"/>
                <a:ext cx="143410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0BFA3098-1DAB-42A1-97F9-2DECFCF6BF19}"/>
                  </a:ext>
                </a:extLst>
              </p:cNvPr>
              <p:cNvSpPr/>
              <p:nvPr/>
            </p:nvSpPr>
            <p:spPr>
              <a:xfrm>
                <a:off x="6605770" y="1442576"/>
                <a:ext cx="95929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5C22B54-D4DF-4A4E-94AB-3BE3BE3850EF}"/>
                  </a:ext>
                </a:extLst>
              </p:cNvPr>
              <p:cNvSpPr/>
              <p:nvPr/>
            </p:nvSpPr>
            <p:spPr>
              <a:xfrm>
                <a:off x="6572883" y="1266100"/>
                <a:ext cx="219305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FFFC76E4-B9F3-4452-B53A-C5C785A148B5}"/>
                  </a:ext>
                </a:extLst>
              </p:cNvPr>
              <p:cNvSpPr/>
              <p:nvPr/>
            </p:nvSpPr>
            <p:spPr>
              <a:xfrm rot="5400000">
                <a:off x="6381342" y="841992"/>
                <a:ext cx="1262285" cy="1239838"/>
              </a:xfrm>
              <a:custGeom>
                <a:avLst/>
                <a:gdLst>
                  <a:gd name="connsiteX0" fmla="*/ 0 w 1262285"/>
                  <a:gd name="connsiteY0" fmla="*/ 651448 h 1239838"/>
                  <a:gd name="connsiteX1" fmla="*/ 281648 w 1262285"/>
                  <a:gd name="connsiteY1" fmla="*/ 109297 h 1239838"/>
                  <a:gd name="connsiteX2" fmla="*/ 323053 w 1262285"/>
                  <a:gd name="connsiteY2" fmla="*/ 92897 h 1239838"/>
                  <a:gd name="connsiteX3" fmla="*/ 344921 w 1262285"/>
                  <a:gd name="connsiteY3" fmla="*/ 78757 h 1239838"/>
                  <a:gd name="connsiteX4" fmla="*/ 673895 w 1262285"/>
                  <a:gd name="connsiteY4" fmla="*/ 0 h 1239838"/>
                  <a:gd name="connsiteX5" fmla="*/ 1262285 w 1262285"/>
                  <a:gd name="connsiteY5" fmla="*/ 461147 h 1239838"/>
                  <a:gd name="connsiteX6" fmla="*/ 1260645 w 1262285"/>
                  <a:gd name="connsiteY6" fmla="*/ 478138 h 1239838"/>
                  <a:gd name="connsiteX7" fmla="*/ 1183688 w 1262285"/>
                  <a:gd name="connsiteY7" fmla="*/ 449843 h 1239838"/>
                  <a:gd name="connsiteX8" fmla="*/ 876348 w 1262285"/>
                  <a:gd name="connsiteY8" fmla="*/ 408009 h 1239838"/>
                  <a:gd name="connsiteX9" fmla="*/ 420531 w 1262285"/>
                  <a:gd name="connsiteY9" fmla="*/ 516006 h 1239838"/>
                  <a:gd name="connsiteX10" fmla="*/ 399624 w 1262285"/>
                  <a:gd name="connsiteY10" fmla="*/ 533171 h 1239838"/>
                  <a:gd name="connsiteX11" fmla="*/ 398170 w 1262285"/>
                  <a:gd name="connsiteY11" fmla="*/ 533664 h 1239838"/>
                  <a:gd name="connsiteX12" fmla="*/ 385705 w 1262285"/>
                  <a:gd name="connsiteY12" fmla="*/ 544598 h 1239838"/>
                  <a:gd name="connsiteX13" fmla="*/ 369850 w 1262285"/>
                  <a:gd name="connsiteY13" fmla="*/ 557615 h 1239838"/>
                  <a:gd name="connsiteX14" fmla="*/ 368254 w 1262285"/>
                  <a:gd name="connsiteY14" fmla="*/ 559905 h 1239838"/>
                  <a:gd name="connsiteX15" fmla="*/ 357417 w 1262285"/>
                  <a:gd name="connsiteY15" fmla="*/ 569411 h 1239838"/>
                  <a:gd name="connsiteX16" fmla="*/ 342526 w 1262285"/>
                  <a:gd name="connsiteY16" fmla="*/ 596839 h 1239838"/>
                  <a:gd name="connsiteX17" fmla="*/ 337820 w 1262285"/>
                  <a:gd name="connsiteY17" fmla="*/ 603595 h 1239838"/>
                  <a:gd name="connsiteX18" fmla="*/ 337078 w 1262285"/>
                  <a:gd name="connsiteY18" fmla="*/ 606874 h 1239838"/>
                  <a:gd name="connsiteX19" fmla="*/ 329705 w 1262285"/>
                  <a:gd name="connsiteY19" fmla="*/ 620454 h 1239838"/>
                  <a:gd name="connsiteX20" fmla="*/ 312894 w 1262285"/>
                  <a:gd name="connsiteY20" fmla="*/ 759046 h 1239838"/>
                  <a:gd name="connsiteX21" fmla="*/ 430121 w 1262285"/>
                  <a:gd name="connsiteY21" fmla="*/ 1116625 h 1239838"/>
                  <a:gd name="connsiteX22" fmla="*/ 487246 w 1262285"/>
                  <a:gd name="connsiteY22" fmla="*/ 1204849 h 1239838"/>
                  <a:gd name="connsiteX23" fmla="*/ 512195 w 1262285"/>
                  <a:gd name="connsiteY23" fmla="*/ 1235729 h 1239838"/>
                  <a:gd name="connsiteX24" fmla="*/ 461147 w 1262285"/>
                  <a:gd name="connsiteY24" fmla="*/ 1239838 h 1239838"/>
                  <a:gd name="connsiteX25" fmla="*/ 0 w 1262285"/>
                  <a:gd name="connsiteY25" fmla="*/ 651448 h 1239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62285" h="1239838">
                    <a:moveTo>
                      <a:pt x="0" y="651448"/>
                    </a:moveTo>
                    <a:cubicBezTo>
                      <a:pt x="0" y="407729"/>
                      <a:pt x="116135" y="198619"/>
                      <a:pt x="281648" y="109297"/>
                    </a:cubicBezTo>
                    <a:lnTo>
                      <a:pt x="323053" y="92897"/>
                    </a:lnTo>
                    <a:lnTo>
                      <a:pt x="344921" y="78757"/>
                    </a:lnTo>
                    <a:cubicBezTo>
                      <a:pt x="438828" y="29034"/>
                      <a:pt x="552035" y="0"/>
                      <a:pt x="673895" y="0"/>
                    </a:cubicBezTo>
                    <a:cubicBezTo>
                      <a:pt x="998854" y="0"/>
                      <a:pt x="1262285" y="206463"/>
                      <a:pt x="1262285" y="461147"/>
                    </a:cubicBezTo>
                    <a:lnTo>
                      <a:pt x="1260645" y="478138"/>
                    </a:lnTo>
                    <a:lnTo>
                      <a:pt x="1183688" y="449843"/>
                    </a:lnTo>
                    <a:cubicBezTo>
                      <a:pt x="1095956" y="423431"/>
                      <a:pt x="990194" y="408009"/>
                      <a:pt x="876348" y="408009"/>
                    </a:cubicBezTo>
                    <a:cubicBezTo>
                      <a:pt x="686605" y="408009"/>
                      <a:pt x="519316" y="450848"/>
                      <a:pt x="420531" y="516006"/>
                    </a:cubicBezTo>
                    <a:lnTo>
                      <a:pt x="399624" y="533171"/>
                    </a:lnTo>
                    <a:lnTo>
                      <a:pt x="398170" y="533664"/>
                    </a:lnTo>
                    <a:lnTo>
                      <a:pt x="385705" y="544598"/>
                    </a:lnTo>
                    <a:lnTo>
                      <a:pt x="369850" y="557615"/>
                    </a:lnTo>
                    <a:lnTo>
                      <a:pt x="368254" y="559905"/>
                    </a:lnTo>
                    <a:lnTo>
                      <a:pt x="357417" y="569411"/>
                    </a:lnTo>
                    <a:lnTo>
                      <a:pt x="342526" y="596839"/>
                    </a:lnTo>
                    <a:lnTo>
                      <a:pt x="337820" y="603595"/>
                    </a:lnTo>
                    <a:lnTo>
                      <a:pt x="337078" y="606874"/>
                    </a:lnTo>
                    <a:lnTo>
                      <a:pt x="329705" y="620454"/>
                    </a:lnTo>
                    <a:cubicBezTo>
                      <a:pt x="315550" y="659059"/>
                      <a:pt x="310003" y="706299"/>
                      <a:pt x="312894" y="759046"/>
                    </a:cubicBezTo>
                    <a:cubicBezTo>
                      <a:pt x="318676" y="864541"/>
                      <a:pt x="358208" y="992069"/>
                      <a:pt x="430121" y="1116625"/>
                    </a:cubicBezTo>
                    <a:cubicBezTo>
                      <a:pt x="448099" y="1147764"/>
                      <a:pt x="467250" y="1177243"/>
                      <a:pt x="487246" y="1204849"/>
                    </a:cubicBezTo>
                    <a:lnTo>
                      <a:pt x="512195" y="1235729"/>
                    </a:lnTo>
                    <a:lnTo>
                      <a:pt x="461147" y="1239838"/>
                    </a:lnTo>
                    <a:cubicBezTo>
                      <a:pt x="206463" y="1239838"/>
                      <a:pt x="0" y="976407"/>
                      <a:pt x="0" y="6514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E4A53613-E02D-4645-8DA5-90AD5EE1E188}"/>
                  </a:ext>
                </a:extLst>
              </p:cNvPr>
              <p:cNvSpPr/>
              <p:nvPr/>
            </p:nvSpPr>
            <p:spPr>
              <a:xfrm rot="5123775">
                <a:off x="6610525" y="5210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0E3D6C0-E744-40E4-B417-456FD952EA91}"/>
                  </a:ext>
                </a:extLst>
              </p:cNvPr>
              <p:cNvSpPr/>
              <p:nvPr/>
            </p:nvSpPr>
            <p:spPr>
              <a:xfrm rot="5892634">
                <a:off x="6693960" y="3970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4F31FDA0-DFA1-4BA7-90A5-16EB374431BA}"/>
                  </a:ext>
                </a:extLst>
              </p:cNvPr>
              <p:cNvSpPr/>
              <p:nvPr/>
            </p:nvSpPr>
            <p:spPr>
              <a:xfrm rot="8100000">
                <a:off x="6880130" y="801403"/>
                <a:ext cx="216875" cy="840650"/>
              </a:xfrm>
              <a:prstGeom prst="moon">
                <a:avLst>
                  <a:gd name="adj" fmla="val 6903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F58152E-B1DE-44DC-830B-83AA40E30227}"/>
                </a:ext>
              </a:extLst>
            </p:cNvPr>
            <p:cNvSpPr/>
            <p:nvPr/>
          </p:nvSpPr>
          <p:spPr>
            <a:xfrm>
              <a:off x="7130291" y="1463675"/>
              <a:ext cx="894540" cy="731192"/>
            </a:xfrm>
            <a:custGeom>
              <a:avLst/>
              <a:gdLst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96592 w 784670"/>
                <a:gd name="connsiteY15" fmla="*/ 97730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41674 w 784670"/>
                <a:gd name="connsiteY0" fmla="*/ 46610 h 536532"/>
                <a:gd name="connsiteX1" fmla="*/ 525440 w 784670"/>
                <a:gd name="connsiteY1" fmla="*/ 102201 h 536532"/>
                <a:gd name="connsiteX2" fmla="*/ 456677 w 784670"/>
                <a:gd name="connsiteY2" fmla="*/ 296677 h 536532"/>
                <a:gd name="connsiteX3" fmla="*/ 660665 w 784670"/>
                <a:gd name="connsiteY3" fmla="*/ 266048 h 536532"/>
                <a:gd name="connsiteX4" fmla="*/ 729427 w 784670"/>
                <a:gd name="connsiteY4" fmla="*/ 71573 h 536532"/>
                <a:gd name="connsiteX5" fmla="*/ 641674 w 784670"/>
                <a:gd name="connsiteY5" fmla="*/ 46610 h 536532"/>
                <a:gd name="connsiteX6" fmla="*/ 653192 w 784670"/>
                <a:gd name="connsiteY6" fmla="*/ 0 h 536532"/>
                <a:gd name="connsiteX7" fmla="*/ 766368 w 784670"/>
                <a:gd name="connsiteY7" fmla="*/ 47759 h 536532"/>
                <a:gd name="connsiteX8" fmla="*/ 564326 w 784670"/>
                <a:gd name="connsiteY8" fmla="*/ 419297 h 536532"/>
                <a:gd name="connsiteX9" fmla="*/ 435258 w 784670"/>
                <a:gd name="connsiteY9" fmla="*/ 492634 h 536532"/>
                <a:gd name="connsiteX10" fmla="*/ 381545 w 784670"/>
                <a:gd name="connsiteY10" fmla="*/ 512535 h 536532"/>
                <a:gd name="connsiteX11" fmla="*/ 377952 w 784670"/>
                <a:gd name="connsiteY11" fmla="*/ 514355 h 536532"/>
                <a:gd name="connsiteX12" fmla="*/ 60614 w 784670"/>
                <a:gd name="connsiteY12" fmla="*/ 439008 h 536532"/>
                <a:gd name="connsiteX13" fmla="*/ 26011 w 784670"/>
                <a:gd name="connsiteY13" fmla="*/ 219043 h 536532"/>
                <a:gd name="connsiteX14" fmla="*/ 82517 w 784670"/>
                <a:gd name="connsiteY14" fmla="*/ 91502 h 536532"/>
                <a:gd name="connsiteX15" fmla="*/ 106646 w 784670"/>
                <a:gd name="connsiteY15" fmla="*/ 126131 h 536532"/>
                <a:gd name="connsiteX16" fmla="*/ 373719 w 784670"/>
                <a:gd name="connsiteY16" fmla="*/ 136153 h 536532"/>
                <a:gd name="connsiteX17" fmla="*/ 653192 w 784670"/>
                <a:gd name="connsiteY17" fmla="*/ 0 h 536532"/>
                <a:gd name="connsiteX0" fmla="*/ 639840 w 782836"/>
                <a:gd name="connsiteY0" fmla="*/ 46610 h 535951"/>
                <a:gd name="connsiteX1" fmla="*/ 523606 w 782836"/>
                <a:gd name="connsiteY1" fmla="*/ 102201 h 535951"/>
                <a:gd name="connsiteX2" fmla="*/ 454843 w 782836"/>
                <a:gd name="connsiteY2" fmla="*/ 296677 h 535951"/>
                <a:gd name="connsiteX3" fmla="*/ 658831 w 782836"/>
                <a:gd name="connsiteY3" fmla="*/ 266048 h 535951"/>
                <a:gd name="connsiteX4" fmla="*/ 727593 w 782836"/>
                <a:gd name="connsiteY4" fmla="*/ 71573 h 535951"/>
                <a:gd name="connsiteX5" fmla="*/ 639840 w 782836"/>
                <a:gd name="connsiteY5" fmla="*/ 46610 h 535951"/>
                <a:gd name="connsiteX6" fmla="*/ 651358 w 782836"/>
                <a:gd name="connsiteY6" fmla="*/ 0 h 535951"/>
                <a:gd name="connsiteX7" fmla="*/ 764534 w 782836"/>
                <a:gd name="connsiteY7" fmla="*/ 47759 h 535951"/>
                <a:gd name="connsiteX8" fmla="*/ 562492 w 782836"/>
                <a:gd name="connsiteY8" fmla="*/ 419297 h 535951"/>
                <a:gd name="connsiteX9" fmla="*/ 433424 w 782836"/>
                <a:gd name="connsiteY9" fmla="*/ 492634 h 535951"/>
                <a:gd name="connsiteX10" fmla="*/ 379711 w 782836"/>
                <a:gd name="connsiteY10" fmla="*/ 512535 h 535951"/>
                <a:gd name="connsiteX11" fmla="*/ 376118 w 782836"/>
                <a:gd name="connsiteY11" fmla="*/ 514355 h 535951"/>
                <a:gd name="connsiteX12" fmla="*/ 58780 w 782836"/>
                <a:gd name="connsiteY12" fmla="*/ 439008 h 535951"/>
                <a:gd name="connsiteX13" fmla="*/ 26691 w 782836"/>
                <a:gd name="connsiteY13" fmla="*/ 245078 h 535951"/>
                <a:gd name="connsiteX14" fmla="*/ 80683 w 782836"/>
                <a:gd name="connsiteY14" fmla="*/ 91502 h 535951"/>
                <a:gd name="connsiteX15" fmla="*/ 104812 w 782836"/>
                <a:gd name="connsiteY15" fmla="*/ 126131 h 535951"/>
                <a:gd name="connsiteX16" fmla="*/ 371885 w 782836"/>
                <a:gd name="connsiteY16" fmla="*/ 136153 h 535951"/>
                <a:gd name="connsiteX17" fmla="*/ 651358 w 782836"/>
                <a:gd name="connsiteY17" fmla="*/ 0 h 535951"/>
                <a:gd name="connsiteX0" fmla="*/ 639839 w 782835"/>
                <a:gd name="connsiteY0" fmla="*/ 46610 h 535951"/>
                <a:gd name="connsiteX1" fmla="*/ 523605 w 782835"/>
                <a:gd name="connsiteY1" fmla="*/ 102201 h 535951"/>
                <a:gd name="connsiteX2" fmla="*/ 454842 w 782835"/>
                <a:gd name="connsiteY2" fmla="*/ 296677 h 535951"/>
                <a:gd name="connsiteX3" fmla="*/ 658830 w 782835"/>
                <a:gd name="connsiteY3" fmla="*/ 266048 h 535951"/>
                <a:gd name="connsiteX4" fmla="*/ 727592 w 782835"/>
                <a:gd name="connsiteY4" fmla="*/ 71573 h 535951"/>
                <a:gd name="connsiteX5" fmla="*/ 639839 w 782835"/>
                <a:gd name="connsiteY5" fmla="*/ 46610 h 535951"/>
                <a:gd name="connsiteX6" fmla="*/ 651357 w 782835"/>
                <a:gd name="connsiteY6" fmla="*/ 0 h 535951"/>
                <a:gd name="connsiteX7" fmla="*/ 764533 w 782835"/>
                <a:gd name="connsiteY7" fmla="*/ 47759 h 535951"/>
                <a:gd name="connsiteX8" fmla="*/ 562491 w 782835"/>
                <a:gd name="connsiteY8" fmla="*/ 419297 h 535951"/>
                <a:gd name="connsiteX9" fmla="*/ 433423 w 782835"/>
                <a:gd name="connsiteY9" fmla="*/ 492634 h 535951"/>
                <a:gd name="connsiteX10" fmla="*/ 379710 w 782835"/>
                <a:gd name="connsiteY10" fmla="*/ 512535 h 535951"/>
                <a:gd name="connsiteX11" fmla="*/ 376117 w 782835"/>
                <a:gd name="connsiteY11" fmla="*/ 514355 h 535951"/>
                <a:gd name="connsiteX12" fmla="*/ 58779 w 782835"/>
                <a:gd name="connsiteY12" fmla="*/ 439008 h 535951"/>
                <a:gd name="connsiteX13" fmla="*/ 26690 w 782835"/>
                <a:gd name="connsiteY13" fmla="*/ 245078 h 535951"/>
                <a:gd name="connsiteX14" fmla="*/ 80682 w 782835"/>
                <a:gd name="connsiteY14" fmla="*/ 91502 h 535951"/>
                <a:gd name="connsiteX15" fmla="*/ 104811 w 782835"/>
                <a:gd name="connsiteY15" fmla="*/ 126131 h 535951"/>
                <a:gd name="connsiteX16" fmla="*/ 371884 w 782835"/>
                <a:gd name="connsiteY16" fmla="*/ 136153 h 535951"/>
                <a:gd name="connsiteX17" fmla="*/ 651357 w 782835"/>
                <a:gd name="connsiteY17" fmla="*/ 0 h 535951"/>
                <a:gd name="connsiteX0" fmla="*/ 620290 w 763286"/>
                <a:gd name="connsiteY0" fmla="*/ 46610 h 535951"/>
                <a:gd name="connsiteX1" fmla="*/ 504056 w 763286"/>
                <a:gd name="connsiteY1" fmla="*/ 102201 h 535951"/>
                <a:gd name="connsiteX2" fmla="*/ 435293 w 763286"/>
                <a:gd name="connsiteY2" fmla="*/ 296677 h 535951"/>
                <a:gd name="connsiteX3" fmla="*/ 639281 w 763286"/>
                <a:gd name="connsiteY3" fmla="*/ 266048 h 535951"/>
                <a:gd name="connsiteX4" fmla="*/ 708043 w 763286"/>
                <a:gd name="connsiteY4" fmla="*/ 71573 h 535951"/>
                <a:gd name="connsiteX5" fmla="*/ 620290 w 763286"/>
                <a:gd name="connsiteY5" fmla="*/ 46610 h 535951"/>
                <a:gd name="connsiteX6" fmla="*/ 631808 w 763286"/>
                <a:gd name="connsiteY6" fmla="*/ 0 h 535951"/>
                <a:gd name="connsiteX7" fmla="*/ 744984 w 763286"/>
                <a:gd name="connsiteY7" fmla="*/ 47759 h 535951"/>
                <a:gd name="connsiteX8" fmla="*/ 542942 w 763286"/>
                <a:gd name="connsiteY8" fmla="*/ 419297 h 535951"/>
                <a:gd name="connsiteX9" fmla="*/ 413874 w 763286"/>
                <a:gd name="connsiteY9" fmla="*/ 492634 h 535951"/>
                <a:gd name="connsiteX10" fmla="*/ 360161 w 763286"/>
                <a:gd name="connsiteY10" fmla="*/ 512535 h 535951"/>
                <a:gd name="connsiteX11" fmla="*/ 356568 w 763286"/>
                <a:gd name="connsiteY11" fmla="*/ 514355 h 535951"/>
                <a:gd name="connsiteX12" fmla="*/ 39230 w 763286"/>
                <a:gd name="connsiteY12" fmla="*/ 439008 h 535951"/>
                <a:gd name="connsiteX13" fmla="*/ 7141 w 763286"/>
                <a:gd name="connsiteY13" fmla="*/ 245078 h 535951"/>
                <a:gd name="connsiteX14" fmla="*/ 58620 w 763286"/>
                <a:gd name="connsiteY14" fmla="*/ 122270 h 535951"/>
                <a:gd name="connsiteX15" fmla="*/ 85262 w 763286"/>
                <a:gd name="connsiteY15" fmla="*/ 126131 h 535951"/>
                <a:gd name="connsiteX16" fmla="*/ 352335 w 763286"/>
                <a:gd name="connsiteY16" fmla="*/ 136153 h 535951"/>
                <a:gd name="connsiteX17" fmla="*/ 631808 w 763286"/>
                <a:gd name="connsiteY17" fmla="*/ 0 h 535951"/>
                <a:gd name="connsiteX0" fmla="*/ 631970 w 774966"/>
                <a:gd name="connsiteY0" fmla="*/ 46610 h 535951"/>
                <a:gd name="connsiteX1" fmla="*/ 515736 w 774966"/>
                <a:gd name="connsiteY1" fmla="*/ 102201 h 535951"/>
                <a:gd name="connsiteX2" fmla="*/ 446973 w 774966"/>
                <a:gd name="connsiteY2" fmla="*/ 296677 h 535951"/>
                <a:gd name="connsiteX3" fmla="*/ 650961 w 774966"/>
                <a:gd name="connsiteY3" fmla="*/ 266048 h 535951"/>
                <a:gd name="connsiteX4" fmla="*/ 719723 w 774966"/>
                <a:gd name="connsiteY4" fmla="*/ 71573 h 535951"/>
                <a:gd name="connsiteX5" fmla="*/ 631970 w 774966"/>
                <a:gd name="connsiteY5" fmla="*/ 46610 h 535951"/>
                <a:gd name="connsiteX6" fmla="*/ 643488 w 774966"/>
                <a:gd name="connsiteY6" fmla="*/ 0 h 535951"/>
                <a:gd name="connsiteX7" fmla="*/ 756664 w 774966"/>
                <a:gd name="connsiteY7" fmla="*/ 47759 h 535951"/>
                <a:gd name="connsiteX8" fmla="*/ 554622 w 774966"/>
                <a:gd name="connsiteY8" fmla="*/ 419297 h 535951"/>
                <a:gd name="connsiteX9" fmla="*/ 425554 w 774966"/>
                <a:gd name="connsiteY9" fmla="*/ 492634 h 535951"/>
                <a:gd name="connsiteX10" fmla="*/ 371841 w 774966"/>
                <a:gd name="connsiteY10" fmla="*/ 512535 h 535951"/>
                <a:gd name="connsiteX11" fmla="*/ 368248 w 774966"/>
                <a:gd name="connsiteY11" fmla="*/ 514355 h 535951"/>
                <a:gd name="connsiteX12" fmla="*/ 50910 w 774966"/>
                <a:gd name="connsiteY12" fmla="*/ 439008 h 535951"/>
                <a:gd name="connsiteX13" fmla="*/ 18821 w 774966"/>
                <a:gd name="connsiteY13" fmla="*/ 245078 h 535951"/>
                <a:gd name="connsiteX14" fmla="*/ 70300 w 774966"/>
                <a:gd name="connsiteY14" fmla="*/ 122270 h 535951"/>
                <a:gd name="connsiteX15" fmla="*/ 96942 w 774966"/>
                <a:gd name="connsiteY15" fmla="*/ 126131 h 535951"/>
                <a:gd name="connsiteX16" fmla="*/ 364015 w 774966"/>
                <a:gd name="connsiteY16" fmla="*/ 136153 h 535951"/>
                <a:gd name="connsiteX17" fmla="*/ 643488 w 774966"/>
                <a:gd name="connsiteY17" fmla="*/ 0 h 535951"/>
                <a:gd name="connsiteX0" fmla="*/ 625495 w 768491"/>
                <a:gd name="connsiteY0" fmla="*/ 46610 h 535951"/>
                <a:gd name="connsiteX1" fmla="*/ 509261 w 768491"/>
                <a:gd name="connsiteY1" fmla="*/ 102201 h 535951"/>
                <a:gd name="connsiteX2" fmla="*/ 440498 w 768491"/>
                <a:gd name="connsiteY2" fmla="*/ 296677 h 535951"/>
                <a:gd name="connsiteX3" fmla="*/ 644486 w 768491"/>
                <a:gd name="connsiteY3" fmla="*/ 266048 h 535951"/>
                <a:gd name="connsiteX4" fmla="*/ 713248 w 768491"/>
                <a:gd name="connsiteY4" fmla="*/ 71573 h 535951"/>
                <a:gd name="connsiteX5" fmla="*/ 625495 w 768491"/>
                <a:gd name="connsiteY5" fmla="*/ 46610 h 535951"/>
                <a:gd name="connsiteX6" fmla="*/ 637013 w 768491"/>
                <a:gd name="connsiteY6" fmla="*/ 0 h 535951"/>
                <a:gd name="connsiteX7" fmla="*/ 750189 w 768491"/>
                <a:gd name="connsiteY7" fmla="*/ 47759 h 535951"/>
                <a:gd name="connsiteX8" fmla="*/ 548147 w 768491"/>
                <a:gd name="connsiteY8" fmla="*/ 419297 h 535951"/>
                <a:gd name="connsiteX9" fmla="*/ 419079 w 768491"/>
                <a:gd name="connsiteY9" fmla="*/ 492634 h 535951"/>
                <a:gd name="connsiteX10" fmla="*/ 365366 w 768491"/>
                <a:gd name="connsiteY10" fmla="*/ 512535 h 535951"/>
                <a:gd name="connsiteX11" fmla="*/ 361773 w 768491"/>
                <a:gd name="connsiteY11" fmla="*/ 514355 h 535951"/>
                <a:gd name="connsiteX12" fmla="*/ 44435 w 768491"/>
                <a:gd name="connsiteY12" fmla="*/ 439008 h 535951"/>
                <a:gd name="connsiteX13" fmla="*/ 12346 w 768491"/>
                <a:gd name="connsiteY13" fmla="*/ 245078 h 535951"/>
                <a:gd name="connsiteX14" fmla="*/ 63825 w 768491"/>
                <a:gd name="connsiteY14" fmla="*/ 122270 h 535951"/>
                <a:gd name="connsiteX15" fmla="*/ 90467 w 768491"/>
                <a:gd name="connsiteY15" fmla="*/ 126131 h 535951"/>
                <a:gd name="connsiteX16" fmla="*/ 357540 w 768491"/>
                <a:gd name="connsiteY16" fmla="*/ 136153 h 535951"/>
                <a:gd name="connsiteX17" fmla="*/ 637013 w 768491"/>
                <a:gd name="connsiteY17" fmla="*/ 0 h 535951"/>
                <a:gd name="connsiteX0" fmla="*/ 622098 w 765094"/>
                <a:gd name="connsiteY0" fmla="*/ 46610 h 535951"/>
                <a:gd name="connsiteX1" fmla="*/ 505864 w 765094"/>
                <a:gd name="connsiteY1" fmla="*/ 102201 h 535951"/>
                <a:gd name="connsiteX2" fmla="*/ 437101 w 765094"/>
                <a:gd name="connsiteY2" fmla="*/ 296677 h 535951"/>
                <a:gd name="connsiteX3" fmla="*/ 641089 w 765094"/>
                <a:gd name="connsiteY3" fmla="*/ 266048 h 535951"/>
                <a:gd name="connsiteX4" fmla="*/ 709851 w 765094"/>
                <a:gd name="connsiteY4" fmla="*/ 71573 h 535951"/>
                <a:gd name="connsiteX5" fmla="*/ 622098 w 765094"/>
                <a:gd name="connsiteY5" fmla="*/ 46610 h 535951"/>
                <a:gd name="connsiteX6" fmla="*/ 633616 w 765094"/>
                <a:gd name="connsiteY6" fmla="*/ 0 h 535951"/>
                <a:gd name="connsiteX7" fmla="*/ 746792 w 765094"/>
                <a:gd name="connsiteY7" fmla="*/ 47759 h 535951"/>
                <a:gd name="connsiteX8" fmla="*/ 544750 w 765094"/>
                <a:gd name="connsiteY8" fmla="*/ 419297 h 535951"/>
                <a:gd name="connsiteX9" fmla="*/ 415682 w 765094"/>
                <a:gd name="connsiteY9" fmla="*/ 492634 h 535951"/>
                <a:gd name="connsiteX10" fmla="*/ 361969 w 765094"/>
                <a:gd name="connsiteY10" fmla="*/ 512535 h 535951"/>
                <a:gd name="connsiteX11" fmla="*/ 358376 w 765094"/>
                <a:gd name="connsiteY11" fmla="*/ 514355 h 535951"/>
                <a:gd name="connsiteX12" fmla="*/ 41038 w 765094"/>
                <a:gd name="connsiteY12" fmla="*/ 439008 h 535951"/>
                <a:gd name="connsiteX13" fmla="*/ 8949 w 765094"/>
                <a:gd name="connsiteY13" fmla="*/ 245078 h 535951"/>
                <a:gd name="connsiteX14" fmla="*/ 87070 w 765094"/>
                <a:gd name="connsiteY14" fmla="*/ 126131 h 535951"/>
                <a:gd name="connsiteX15" fmla="*/ 354143 w 765094"/>
                <a:gd name="connsiteY15" fmla="*/ 136153 h 535951"/>
                <a:gd name="connsiteX16" fmla="*/ 633616 w 765094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33900 w 776896"/>
                <a:gd name="connsiteY0" fmla="*/ 46610 h 535951"/>
                <a:gd name="connsiteX1" fmla="*/ 517666 w 776896"/>
                <a:gd name="connsiteY1" fmla="*/ 102201 h 535951"/>
                <a:gd name="connsiteX2" fmla="*/ 448903 w 776896"/>
                <a:gd name="connsiteY2" fmla="*/ 296677 h 535951"/>
                <a:gd name="connsiteX3" fmla="*/ 652891 w 776896"/>
                <a:gd name="connsiteY3" fmla="*/ 266048 h 535951"/>
                <a:gd name="connsiteX4" fmla="*/ 721653 w 776896"/>
                <a:gd name="connsiteY4" fmla="*/ 71573 h 535951"/>
                <a:gd name="connsiteX5" fmla="*/ 633900 w 776896"/>
                <a:gd name="connsiteY5" fmla="*/ 46610 h 535951"/>
                <a:gd name="connsiteX6" fmla="*/ 645418 w 776896"/>
                <a:gd name="connsiteY6" fmla="*/ 0 h 535951"/>
                <a:gd name="connsiteX7" fmla="*/ 758594 w 776896"/>
                <a:gd name="connsiteY7" fmla="*/ 47759 h 535951"/>
                <a:gd name="connsiteX8" fmla="*/ 556552 w 776896"/>
                <a:gd name="connsiteY8" fmla="*/ 419297 h 535951"/>
                <a:gd name="connsiteX9" fmla="*/ 427484 w 776896"/>
                <a:gd name="connsiteY9" fmla="*/ 492634 h 535951"/>
                <a:gd name="connsiteX10" fmla="*/ 373771 w 776896"/>
                <a:gd name="connsiteY10" fmla="*/ 512535 h 535951"/>
                <a:gd name="connsiteX11" fmla="*/ 370178 w 776896"/>
                <a:gd name="connsiteY11" fmla="*/ 514355 h 535951"/>
                <a:gd name="connsiteX12" fmla="*/ 52840 w 776896"/>
                <a:gd name="connsiteY12" fmla="*/ 439008 h 535951"/>
                <a:gd name="connsiteX13" fmla="*/ 20751 w 776896"/>
                <a:gd name="connsiteY13" fmla="*/ 245078 h 535951"/>
                <a:gd name="connsiteX14" fmla="*/ 98872 w 776896"/>
                <a:gd name="connsiteY14" fmla="*/ 126131 h 535951"/>
                <a:gd name="connsiteX15" fmla="*/ 365945 w 776896"/>
                <a:gd name="connsiteY15" fmla="*/ 136153 h 535951"/>
                <a:gd name="connsiteX16" fmla="*/ 645418 w 776896"/>
                <a:gd name="connsiteY16" fmla="*/ 0 h 535951"/>
                <a:gd name="connsiteX0" fmla="*/ 621754 w 764750"/>
                <a:gd name="connsiteY0" fmla="*/ 46610 h 535951"/>
                <a:gd name="connsiteX1" fmla="*/ 505520 w 764750"/>
                <a:gd name="connsiteY1" fmla="*/ 102201 h 535951"/>
                <a:gd name="connsiteX2" fmla="*/ 436757 w 764750"/>
                <a:gd name="connsiteY2" fmla="*/ 296677 h 535951"/>
                <a:gd name="connsiteX3" fmla="*/ 640745 w 764750"/>
                <a:gd name="connsiteY3" fmla="*/ 266048 h 535951"/>
                <a:gd name="connsiteX4" fmla="*/ 709507 w 764750"/>
                <a:gd name="connsiteY4" fmla="*/ 71573 h 535951"/>
                <a:gd name="connsiteX5" fmla="*/ 621754 w 764750"/>
                <a:gd name="connsiteY5" fmla="*/ 46610 h 535951"/>
                <a:gd name="connsiteX6" fmla="*/ 633272 w 764750"/>
                <a:gd name="connsiteY6" fmla="*/ 0 h 535951"/>
                <a:gd name="connsiteX7" fmla="*/ 746448 w 764750"/>
                <a:gd name="connsiteY7" fmla="*/ 47759 h 535951"/>
                <a:gd name="connsiteX8" fmla="*/ 544406 w 764750"/>
                <a:gd name="connsiteY8" fmla="*/ 419297 h 535951"/>
                <a:gd name="connsiteX9" fmla="*/ 415338 w 764750"/>
                <a:gd name="connsiteY9" fmla="*/ 492634 h 535951"/>
                <a:gd name="connsiteX10" fmla="*/ 361625 w 764750"/>
                <a:gd name="connsiteY10" fmla="*/ 512535 h 535951"/>
                <a:gd name="connsiteX11" fmla="*/ 358032 w 764750"/>
                <a:gd name="connsiteY11" fmla="*/ 514355 h 535951"/>
                <a:gd name="connsiteX12" fmla="*/ 40694 w 764750"/>
                <a:gd name="connsiteY12" fmla="*/ 439008 h 535951"/>
                <a:gd name="connsiteX13" fmla="*/ 8605 w 764750"/>
                <a:gd name="connsiteY13" fmla="*/ 245078 h 535951"/>
                <a:gd name="connsiteX14" fmla="*/ 81698 w 764750"/>
                <a:gd name="connsiteY14" fmla="*/ 128498 h 535951"/>
                <a:gd name="connsiteX15" fmla="*/ 353799 w 764750"/>
                <a:gd name="connsiteY15" fmla="*/ 136153 h 535951"/>
                <a:gd name="connsiteX16" fmla="*/ 633272 w 764750"/>
                <a:gd name="connsiteY16" fmla="*/ 0 h 535951"/>
                <a:gd name="connsiteX0" fmla="*/ 635727 w 778723"/>
                <a:gd name="connsiteY0" fmla="*/ 46610 h 535951"/>
                <a:gd name="connsiteX1" fmla="*/ 519493 w 778723"/>
                <a:gd name="connsiteY1" fmla="*/ 102201 h 535951"/>
                <a:gd name="connsiteX2" fmla="*/ 450730 w 778723"/>
                <a:gd name="connsiteY2" fmla="*/ 296677 h 535951"/>
                <a:gd name="connsiteX3" fmla="*/ 654718 w 778723"/>
                <a:gd name="connsiteY3" fmla="*/ 266048 h 535951"/>
                <a:gd name="connsiteX4" fmla="*/ 723480 w 778723"/>
                <a:gd name="connsiteY4" fmla="*/ 71573 h 535951"/>
                <a:gd name="connsiteX5" fmla="*/ 635727 w 778723"/>
                <a:gd name="connsiteY5" fmla="*/ 46610 h 535951"/>
                <a:gd name="connsiteX6" fmla="*/ 647245 w 778723"/>
                <a:gd name="connsiteY6" fmla="*/ 0 h 535951"/>
                <a:gd name="connsiteX7" fmla="*/ 760421 w 778723"/>
                <a:gd name="connsiteY7" fmla="*/ 47759 h 535951"/>
                <a:gd name="connsiteX8" fmla="*/ 558379 w 778723"/>
                <a:gd name="connsiteY8" fmla="*/ 419297 h 535951"/>
                <a:gd name="connsiteX9" fmla="*/ 429311 w 778723"/>
                <a:gd name="connsiteY9" fmla="*/ 492634 h 535951"/>
                <a:gd name="connsiteX10" fmla="*/ 375598 w 778723"/>
                <a:gd name="connsiteY10" fmla="*/ 512535 h 535951"/>
                <a:gd name="connsiteX11" fmla="*/ 372005 w 778723"/>
                <a:gd name="connsiteY11" fmla="*/ 514355 h 535951"/>
                <a:gd name="connsiteX12" fmla="*/ 54667 w 778723"/>
                <a:gd name="connsiteY12" fmla="*/ 439008 h 535951"/>
                <a:gd name="connsiteX13" fmla="*/ 22578 w 778723"/>
                <a:gd name="connsiteY13" fmla="*/ 245078 h 535951"/>
                <a:gd name="connsiteX14" fmla="*/ 95671 w 778723"/>
                <a:gd name="connsiteY14" fmla="*/ 128498 h 535951"/>
                <a:gd name="connsiteX15" fmla="*/ 367772 w 778723"/>
                <a:gd name="connsiteY15" fmla="*/ 136153 h 535951"/>
                <a:gd name="connsiteX16" fmla="*/ 647245 w 778723"/>
                <a:gd name="connsiteY16" fmla="*/ 0 h 535951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4718 w 762062"/>
                <a:gd name="connsiteY3" fmla="*/ 269611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2062"/>
                <a:gd name="connsiteY0" fmla="*/ 50173 h 539514"/>
                <a:gd name="connsiteX1" fmla="*/ 519493 w 762062"/>
                <a:gd name="connsiteY1" fmla="*/ 105764 h 539514"/>
                <a:gd name="connsiteX2" fmla="*/ 450730 w 762062"/>
                <a:gd name="connsiteY2" fmla="*/ 300240 h 539514"/>
                <a:gd name="connsiteX3" fmla="*/ 652709 w 762062"/>
                <a:gd name="connsiteY3" fmla="*/ 324449 h 539514"/>
                <a:gd name="connsiteX4" fmla="*/ 723480 w 762062"/>
                <a:gd name="connsiteY4" fmla="*/ 75136 h 539514"/>
                <a:gd name="connsiteX5" fmla="*/ 635727 w 762062"/>
                <a:gd name="connsiteY5" fmla="*/ 50173 h 539514"/>
                <a:gd name="connsiteX6" fmla="*/ 647245 w 762062"/>
                <a:gd name="connsiteY6" fmla="*/ 3563 h 539514"/>
                <a:gd name="connsiteX7" fmla="*/ 760421 w 762062"/>
                <a:gd name="connsiteY7" fmla="*/ 51322 h 539514"/>
                <a:gd name="connsiteX8" fmla="*/ 564403 w 762062"/>
                <a:gd name="connsiteY8" fmla="*/ 434206 h 539514"/>
                <a:gd name="connsiteX9" fmla="*/ 429311 w 762062"/>
                <a:gd name="connsiteY9" fmla="*/ 496197 h 539514"/>
                <a:gd name="connsiteX10" fmla="*/ 375598 w 762062"/>
                <a:gd name="connsiteY10" fmla="*/ 516098 h 539514"/>
                <a:gd name="connsiteX11" fmla="*/ 372005 w 762062"/>
                <a:gd name="connsiteY11" fmla="*/ 517918 h 539514"/>
                <a:gd name="connsiteX12" fmla="*/ 54667 w 762062"/>
                <a:gd name="connsiteY12" fmla="*/ 442571 h 539514"/>
                <a:gd name="connsiteX13" fmla="*/ 22578 w 762062"/>
                <a:gd name="connsiteY13" fmla="*/ 248641 h 539514"/>
                <a:gd name="connsiteX14" fmla="*/ 95671 w 762062"/>
                <a:gd name="connsiteY14" fmla="*/ 132061 h 539514"/>
                <a:gd name="connsiteX15" fmla="*/ 367772 w 762062"/>
                <a:gd name="connsiteY15" fmla="*/ 139716 h 539514"/>
                <a:gd name="connsiteX16" fmla="*/ 647245 w 762062"/>
                <a:gd name="connsiteY16" fmla="*/ 3563 h 539514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35727 w 760632"/>
                <a:gd name="connsiteY0" fmla="*/ 50520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35727 w 760632"/>
                <a:gd name="connsiteY5" fmla="*/ 50520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  <a:gd name="connsiteX0" fmla="*/ 649783 w 760632"/>
                <a:gd name="connsiteY0" fmla="*/ 33502 h 539861"/>
                <a:gd name="connsiteX1" fmla="*/ 519493 w 760632"/>
                <a:gd name="connsiteY1" fmla="*/ 106111 h 539861"/>
                <a:gd name="connsiteX2" fmla="*/ 450730 w 760632"/>
                <a:gd name="connsiteY2" fmla="*/ 300587 h 539861"/>
                <a:gd name="connsiteX3" fmla="*/ 652709 w 760632"/>
                <a:gd name="connsiteY3" fmla="*/ 324796 h 539861"/>
                <a:gd name="connsiteX4" fmla="*/ 723480 w 760632"/>
                <a:gd name="connsiteY4" fmla="*/ 75483 h 539861"/>
                <a:gd name="connsiteX5" fmla="*/ 649783 w 760632"/>
                <a:gd name="connsiteY5" fmla="*/ 33502 h 539861"/>
                <a:gd name="connsiteX6" fmla="*/ 647245 w 760632"/>
                <a:gd name="connsiteY6" fmla="*/ 3910 h 539861"/>
                <a:gd name="connsiteX7" fmla="*/ 760421 w 760632"/>
                <a:gd name="connsiteY7" fmla="*/ 51669 h 539861"/>
                <a:gd name="connsiteX8" fmla="*/ 564403 w 760632"/>
                <a:gd name="connsiteY8" fmla="*/ 434553 h 539861"/>
                <a:gd name="connsiteX9" fmla="*/ 429311 w 760632"/>
                <a:gd name="connsiteY9" fmla="*/ 496544 h 539861"/>
                <a:gd name="connsiteX10" fmla="*/ 375598 w 760632"/>
                <a:gd name="connsiteY10" fmla="*/ 516445 h 539861"/>
                <a:gd name="connsiteX11" fmla="*/ 372005 w 760632"/>
                <a:gd name="connsiteY11" fmla="*/ 518265 h 539861"/>
                <a:gd name="connsiteX12" fmla="*/ 54667 w 760632"/>
                <a:gd name="connsiteY12" fmla="*/ 442918 h 539861"/>
                <a:gd name="connsiteX13" fmla="*/ 22578 w 760632"/>
                <a:gd name="connsiteY13" fmla="*/ 248988 h 539861"/>
                <a:gd name="connsiteX14" fmla="*/ 95671 w 760632"/>
                <a:gd name="connsiteY14" fmla="*/ 132408 h 539861"/>
                <a:gd name="connsiteX15" fmla="*/ 367772 w 760632"/>
                <a:gd name="connsiteY15" fmla="*/ 140063 h 539861"/>
                <a:gd name="connsiteX16" fmla="*/ 647245 w 760632"/>
                <a:gd name="connsiteY16" fmla="*/ 3910 h 53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60632" h="539861">
                  <a:moveTo>
                    <a:pt x="649783" y="33502"/>
                  </a:moveTo>
                  <a:cubicBezTo>
                    <a:pt x="612869" y="39045"/>
                    <a:pt x="562862" y="71452"/>
                    <a:pt x="519493" y="106111"/>
                  </a:cubicBezTo>
                  <a:cubicBezTo>
                    <a:pt x="440131" y="169535"/>
                    <a:pt x="428527" y="264140"/>
                    <a:pt x="450730" y="300587"/>
                  </a:cubicBezTo>
                  <a:cubicBezTo>
                    <a:pt x="472933" y="337034"/>
                    <a:pt x="577391" y="386957"/>
                    <a:pt x="652709" y="324796"/>
                  </a:cubicBezTo>
                  <a:cubicBezTo>
                    <a:pt x="728026" y="262635"/>
                    <a:pt x="723968" y="124032"/>
                    <a:pt x="723480" y="75483"/>
                  </a:cubicBezTo>
                  <a:cubicBezTo>
                    <a:pt x="722992" y="26934"/>
                    <a:pt x="686698" y="27959"/>
                    <a:pt x="649783" y="33502"/>
                  </a:cubicBezTo>
                  <a:close/>
                  <a:moveTo>
                    <a:pt x="647245" y="3910"/>
                  </a:moveTo>
                  <a:cubicBezTo>
                    <a:pt x="697854" y="4597"/>
                    <a:pt x="764880" y="-21285"/>
                    <a:pt x="760421" y="51669"/>
                  </a:cubicBezTo>
                  <a:cubicBezTo>
                    <a:pt x="754647" y="146134"/>
                    <a:pt x="767646" y="317289"/>
                    <a:pt x="564403" y="434553"/>
                  </a:cubicBezTo>
                  <a:cubicBezTo>
                    <a:pt x="519016" y="460740"/>
                    <a:pt x="471832" y="478033"/>
                    <a:pt x="429311" y="496544"/>
                  </a:cubicBezTo>
                  <a:lnTo>
                    <a:pt x="375598" y="516445"/>
                  </a:lnTo>
                  <a:lnTo>
                    <a:pt x="372005" y="518265"/>
                  </a:lnTo>
                  <a:cubicBezTo>
                    <a:pt x="197068" y="582321"/>
                    <a:pt x="112905" y="487797"/>
                    <a:pt x="54667" y="442918"/>
                  </a:cubicBezTo>
                  <a:cubicBezTo>
                    <a:pt x="-3571" y="398039"/>
                    <a:pt x="-16930" y="300740"/>
                    <a:pt x="22578" y="248988"/>
                  </a:cubicBezTo>
                  <a:cubicBezTo>
                    <a:pt x="62086" y="197236"/>
                    <a:pt x="53220" y="195531"/>
                    <a:pt x="95671" y="132408"/>
                  </a:cubicBezTo>
                  <a:cubicBezTo>
                    <a:pt x="149364" y="138262"/>
                    <a:pt x="314972" y="144103"/>
                    <a:pt x="367772" y="140063"/>
                  </a:cubicBezTo>
                  <a:cubicBezTo>
                    <a:pt x="458158" y="59481"/>
                    <a:pt x="586963" y="17055"/>
                    <a:pt x="647245" y="39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57D3713-8EA2-4CA2-9480-D9CAC53A7816}"/>
                </a:ext>
              </a:extLst>
            </p:cNvPr>
            <p:cNvGrpSpPr/>
            <p:nvPr/>
          </p:nvGrpSpPr>
          <p:grpSpPr>
            <a:xfrm>
              <a:off x="7871068" y="1475829"/>
              <a:ext cx="231434" cy="419158"/>
              <a:chOff x="7886943" y="1475829"/>
              <a:chExt cx="231434" cy="41915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58116C4-5A84-4C9D-B361-4D0735BD8E9E}"/>
                  </a:ext>
                </a:extLst>
              </p:cNvPr>
              <p:cNvSpPr/>
              <p:nvPr/>
            </p:nvSpPr>
            <p:spPr>
              <a:xfrm rot="900000" flipH="1">
                <a:off x="7886943" y="1475829"/>
                <a:ext cx="231434" cy="419158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5335736-0A72-43DA-AEBD-208C747F7DED}"/>
                  </a:ext>
                </a:extLst>
              </p:cNvPr>
              <p:cNvSpPr/>
              <p:nvPr/>
            </p:nvSpPr>
            <p:spPr>
              <a:xfrm rot="900000" flipH="1">
                <a:off x="7909233" y="1545423"/>
                <a:ext cx="160915" cy="27301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440B00E-7F06-4F67-AB00-8E0BD1161A94}"/>
              </a:ext>
            </a:extLst>
          </p:cNvPr>
          <p:cNvGrpSpPr/>
          <p:nvPr/>
        </p:nvGrpSpPr>
        <p:grpSpPr>
          <a:xfrm>
            <a:off x="1409746" y="3851274"/>
            <a:ext cx="1081132" cy="2590708"/>
            <a:chOff x="1409746" y="3851274"/>
            <a:chExt cx="1081132" cy="2590708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D13D4B7-19E9-4DDA-B2E5-9511A8BE7140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8"/>
              <a:chOff x="670776" y="3851274"/>
              <a:chExt cx="1043724" cy="259070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B301B16-18E3-47ED-AE1C-6D2BD8236D7D}"/>
                  </a:ext>
                </a:extLst>
              </p:cNvPr>
              <p:cNvGrpSpPr/>
              <p:nvPr/>
            </p:nvGrpSpPr>
            <p:grpSpPr>
              <a:xfrm>
                <a:off x="670776" y="3877560"/>
                <a:ext cx="1014922" cy="2564422"/>
                <a:chOff x="675445" y="4348755"/>
                <a:chExt cx="828438" cy="2093228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7FC24DD-C434-4B1D-A66C-040F7BAFA379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841B3361-8FF8-4A3F-8EB3-EBE7188D3692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3698393-B340-4A5F-B02B-2E050CC4247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14387207-B9D8-49FB-B1AB-2D0054ECBEE5}"/>
                    </a:ext>
                  </a:extLst>
                </p:cNvPr>
                <p:cNvSpPr/>
                <p:nvPr/>
              </p:nvSpPr>
              <p:spPr>
                <a:xfrm>
                  <a:off x="675445" y="4348755"/>
                  <a:ext cx="828438" cy="97031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2" h="970312">
                      <a:moveTo>
                        <a:pt x="501534" y="797130"/>
                      </a:moveTo>
                      <a:cubicBezTo>
                        <a:pt x="428654" y="934706"/>
                        <a:pt x="340440" y="961899"/>
                        <a:pt x="252879" y="969217"/>
                      </a:cubicBezTo>
                      <a:cubicBezTo>
                        <a:pt x="187209" y="974706"/>
                        <a:pt x="130880" y="961195"/>
                        <a:pt x="96031" y="891469"/>
                      </a:cubicBezTo>
                      <a:lnTo>
                        <a:pt x="88221" y="871555"/>
                      </a:lnTo>
                      <a:lnTo>
                        <a:pt x="121202" y="844588"/>
                      </a:lnTo>
                      <a:cubicBezTo>
                        <a:pt x="121202" y="838897"/>
                        <a:pt x="109726" y="843742"/>
                        <a:pt x="91173" y="850009"/>
                      </a:cubicBezTo>
                      <a:lnTo>
                        <a:pt x="80921" y="852944"/>
                      </a:lnTo>
                      <a:lnTo>
                        <a:pt x="80453" y="851750"/>
                      </a:lnTo>
                      <a:cubicBezTo>
                        <a:pt x="75894" y="836833"/>
                        <a:pt x="71988" y="820183"/>
                        <a:pt x="68791" y="801627"/>
                      </a:cubicBezTo>
                      <a:cubicBezTo>
                        <a:pt x="45551" y="796226"/>
                        <a:pt x="10963" y="789918"/>
                        <a:pt x="0" y="763168"/>
                      </a:cubicBezTo>
                      <a:cubicBezTo>
                        <a:pt x="2401" y="721291"/>
                        <a:pt x="57021" y="673567"/>
                        <a:pt x="62622" y="621493"/>
                      </a:cubicBezTo>
                      <a:cubicBezTo>
                        <a:pt x="68223" y="569419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D263204E-7893-46EE-A82A-13DF01A10DC5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ED0CD03-0D48-4D91-B416-10DA7D46EEDC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円/楕円 225">
                  <a:extLst>
                    <a:ext uri="{FF2B5EF4-FFF2-40B4-BE49-F238E27FC236}">
                      <a16:creationId xmlns:a16="http://schemas.microsoft.com/office/drawing/2014/main" id="{98BB5ACE-E228-48C5-A252-CBA6DA408C3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DD4C8BE-156F-42F6-A4F2-30C438EEC9B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F0FB24D-8393-42E0-BB75-C7251DF21C25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7B5BE2D-114F-4DEE-856D-77E66665270F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B6425F79-6856-4B3E-97C7-886337767AE9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C7B62D2-5BC2-4042-B8FA-7ADB98860AF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円/楕円 660">
                <a:extLst>
                  <a:ext uri="{FF2B5EF4-FFF2-40B4-BE49-F238E27FC236}">
                    <a16:creationId xmlns:a16="http://schemas.microsoft.com/office/drawing/2014/main" id="{2AF0AEDB-FCC0-47A7-ABF5-E083E3AE5396}"/>
                  </a:ext>
                </a:extLst>
              </p:cNvPr>
              <p:cNvSpPr/>
              <p:nvPr/>
            </p:nvSpPr>
            <p:spPr>
              <a:xfrm>
                <a:off x="789672" y="4341203"/>
                <a:ext cx="106648" cy="2105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円/楕円 664">
                <a:extLst>
                  <a:ext uri="{FF2B5EF4-FFF2-40B4-BE49-F238E27FC236}">
                    <a16:creationId xmlns:a16="http://schemas.microsoft.com/office/drawing/2014/main" id="{00AE5B0B-B115-47B4-B860-382EF418BD23}"/>
                  </a:ext>
                </a:extLst>
              </p:cNvPr>
              <p:cNvSpPr/>
              <p:nvPr/>
            </p:nvSpPr>
            <p:spPr>
              <a:xfrm>
                <a:off x="804325" y="4362341"/>
                <a:ext cx="45719" cy="9161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79599BB-A93B-4BEF-A4E3-DBE2BE7FDD18}"/>
                  </a:ext>
                </a:extLst>
              </p:cNvPr>
              <p:cNvSpPr/>
              <p:nvPr/>
            </p:nvSpPr>
            <p:spPr>
              <a:xfrm rot="54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231C8C36-82BD-49EE-A32D-09665AAE8EA1}"/>
                </a:ext>
              </a:extLst>
            </p:cNvPr>
            <p:cNvGrpSpPr/>
            <p:nvPr/>
          </p:nvGrpSpPr>
          <p:grpSpPr>
            <a:xfrm>
              <a:off x="1409746" y="4322353"/>
              <a:ext cx="743584" cy="751842"/>
              <a:chOff x="1431359" y="1432229"/>
              <a:chExt cx="607370" cy="680329"/>
            </a:xfrm>
          </p:grpSpPr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6F274DEE-91BE-497F-AB34-3DFDF016B8E5}"/>
                  </a:ext>
                </a:extLst>
              </p:cNvPr>
              <p:cNvSpPr/>
              <p:nvPr/>
            </p:nvSpPr>
            <p:spPr>
              <a:xfrm rot="18302209">
                <a:off x="1592528" y="1625601"/>
                <a:ext cx="639574" cy="252829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8925FDEF-8C48-45D0-A4C8-EEFEDB50BA94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51E67A2-9975-4B83-801C-3E26B1664005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ABDB3EC-E423-4E16-A00A-38362E9EF8A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E39E5DBF-FF15-4C4D-9034-9DAA09F936D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2E3EBB6-6BA4-41AC-A65B-3F8A493B83F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75BA590-DAD3-474E-990D-AA714658CB45}"/>
                </a:ext>
              </a:extLst>
            </p:cNvPr>
            <p:cNvSpPr/>
            <p:nvPr/>
          </p:nvSpPr>
          <p:spPr>
            <a:xfrm rot="900000" flipH="1">
              <a:off x="205314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AB7A973-8910-4EE8-898B-2C6D6856E006}"/>
                </a:ext>
              </a:extLst>
            </p:cNvPr>
            <p:cNvSpPr/>
            <p:nvPr/>
          </p:nvSpPr>
          <p:spPr>
            <a:xfrm rot="900000" flipH="1">
              <a:off x="207494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B8E85FA-CF86-45CB-85B7-8266A7216AC8}"/>
              </a:ext>
            </a:extLst>
          </p:cNvPr>
          <p:cNvGrpSpPr/>
          <p:nvPr/>
        </p:nvGrpSpPr>
        <p:grpSpPr>
          <a:xfrm>
            <a:off x="4380517" y="3829320"/>
            <a:ext cx="1148837" cy="2612661"/>
            <a:chOff x="4380517" y="3829320"/>
            <a:chExt cx="1148837" cy="2612661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0376EAC-8FFA-4F4D-9927-3EE452B9A2CF}"/>
                </a:ext>
              </a:extLst>
            </p:cNvPr>
            <p:cNvGrpSpPr/>
            <p:nvPr/>
          </p:nvGrpSpPr>
          <p:grpSpPr>
            <a:xfrm>
              <a:off x="4406014" y="3829320"/>
              <a:ext cx="1123340" cy="2612661"/>
              <a:chOff x="3629636" y="3829320"/>
              <a:chExt cx="1123340" cy="261266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82AC9B6-FC86-4710-A19E-2D583BD97922}"/>
                  </a:ext>
                </a:extLst>
              </p:cNvPr>
              <p:cNvGrpSpPr/>
              <p:nvPr/>
            </p:nvGrpSpPr>
            <p:grpSpPr>
              <a:xfrm>
                <a:off x="3629636" y="3877623"/>
                <a:ext cx="1014923" cy="2564358"/>
                <a:chOff x="675445" y="4348807"/>
                <a:chExt cx="828439" cy="2093176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B6F08D9-35A8-4A22-AF68-E034BA1CDEB4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76F1715-DC0D-42F3-BCFA-DC1F0AEA3258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13A6E83E-0A4B-4ABF-A5DF-D1B485CCF41F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4FCE406-BE88-4C51-AF41-730A2E1B2241}"/>
                    </a:ext>
                  </a:extLst>
                </p:cNvPr>
                <p:cNvSpPr/>
                <p:nvPr/>
              </p:nvSpPr>
              <p:spPr>
                <a:xfrm>
                  <a:off x="675445" y="4348807"/>
                  <a:ext cx="828439" cy="970260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3" h="970260">
                      <a:moveTo>
                        <a:pt x="501534" y="797078"/>
                      </a:moveTo>
                      <a:cubicBezTo>
                        <a:pt x="428654" y="934654"/>
                        <a:pt x="340440" y="961847"/>
                        <a:pt x="252879" y="969165"/>
                      </a:cubicBezTo>
                      <a:cubicBezTo>
                        <a:pt x="187209" y="974654"/>
                        <a:pt x="130880" y="961143"/>
                        <a:pt x="96031" y="891417"/>
                      </a:cubicBezTo>
                      <a:lnTo>
                        <a:pt x="88221" y="871503"/>
                      </a:lnTo>
                      <a:lnTo>
                        <a:pt x="121202" y="844536"/>
                      </a:lnTo>
                      <a:cubicBezTo>
                        <a:pt x="121202" y="838845"/>
                        <a:pt x="109726" y="843690"/>
                        <a:pt x="91173" y="849957"/>
                      </a:cubicBezTo>
                      <a:lnTo>
                        <a:pt x="80921" y="852892"/>
                      </a:lnTo>
                      <a:lnTo>
                        <a:pt x="80453" y="851698"/>
                      </a:lnTo>
                      <a:cubicBezTo>
                        <a:pt x="75894" y="836781"/>
                        <a:pt x="71988" y="820131"/>
                        <a:pt x="68791" y="801575"/>
                      </a:cubicBezTo>
                      <a:cubicBezTo>
                        <a:pt x="45551" y="796174"/>
                        <a:pt x="10963" y="789866"/>
                        <a:pt x="0" y="763116"/>
                      </a:cubicBezTo>
                      <a:cubicBezTo>
                        <a:pt x="2401" y="721239"/>
                        <a:pt x="57021" y="673515"/>
                        <a:pt x="62622" y="621441"/>
                      </a:cubicBezTo>
                      <a:cubicBezTo>
                        <a:pt x="68223" y="569367"/>
                        <a:pt x="37009" y="478268"/>
                        <a:pt x="33606" y="450669"/>
                      </a:cubicBezTo>
                      <a:cubicBezTo>
                        <a:pt x="28617" y="425864"/>
                        <a:pt x="32539" y="409635"/>
                        <a:pt x="32004" y="389118"/>
                      </a:cubicBezTo>
                      <a:cubicBezTo>
                        <a:pt x="37600" y="186575"/>
                        <a:pt x="160781" y="176"/>
                        <a:pt x="452262" y="1"/>
                      </a:cubicBezTo>
                      <a:cubicBezTo>
                        <a:pt x="743743" y="-174"/>
                        <a:pt x="827215" y="231379"/>
                        <a:pt x="826651" y="489135"/>
                      </a:cubicBezTo>
                      <a:cubicBezTo>
                        <a:pt x="826087" y="746891"/>
                        <a:pt x="574254" y="810295"/>
                        <a:pt x="573007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25">
                  <a:extLst>
                    <a:ext uri="{FF2B5EF4-FFF2-40B4-BE49-F238E27FC236}">
                      <a16:creationId xmlns:a16="http://schemas.microsoft.com/office/drawing/2014/main" id="{38AAD049-8D0B-4470-84E8-3E4E5DDCAD0F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FC86E9AF-64E2-4495-B269-226D0A6A805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E0D9DBC-B15D-4DEB-9F53-A6CBDDDF34E1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5F17F73-0679-4F3C-98E4-D7D5977922CA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D705C150-2F93-4E0D-B26E-D874686A3AFC}"/>
                  </a:ext>
                </a:extLst>
              </p:cNvPr>
              <p:cNvSpPr/>
              <p:nvPr/>
            </p:nvSpPr>
            <p:spPr>
              <a:xfrm>
                <a:off x="3752951" y="4433811"/>
                <a:ext cx="190283" cy="203400"/>
              </a:xfrm>
              <a:custGeom>
                <a:avLst/>
                <a:gdLst>
                  <a:gd name="connsiteX0" fmla="*/ 75436 w 190283"/>
                  <a:gd name="connsiteY0" fmla="*/ 0 h 203400"/>
                  <a:gd name="connsiteX1" fmla="*/ 190283 w 190283"/>
                  <a:gd name="connsiteY1" fmla="*/ 101700 h 203400"/>
                  <a:gd name="connsiteX2" fmla="*/ 75436 w 190283"/>
                  <a:gd name="connsiteY2" fmla="*/ 203400 h 203400"/>
                  <a:gd name="connsiteX3" fmla="*/ 30733 w 190283"/>
                  <a:gd name="connsiteY3" fmla="*/ 195408 h 203400"/>
                  <a:gd name="connsiteX4" fmla="*/ 8667 w 190283"/>
                  <a:gd name="connsiteY4" fmla="*/ 182234 h 203400"/>
                  <a:gd name="connsiteX5" fmla="*/ 0 w 190283"/>
                  <a:gd name="connsiteY5" fmla="*/ 106093 h 203400"/>
                  <a:gd name="connsiteX6" fmla="*/ 9740 w 190283"/>
                  <a:gd name="connsiteY6" fmla="*/ 20526 h 203400"/>
                  <a:gd name="connsiteX7" fmla="*/ 30733 w 190283"/>
                  <a:gd name="connsiteY7" fmla="*/ 7992 h 203400"/>
                  <a:gd name="connsiteX8" fmla="*/ 75436 w 190283"/>
                  <a:gd name="connsiteY8" fmla="*/ 0 h 20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283" h="203400">
                    <a:moveTo>
                      <a:pt x="75436" y="0"/>
                    </a:moveTo>
                    <a:cubicBezTo>
                      <a:pt x="138864" y="0"/>
                      <a:pt x="190283" y="45533"/>
                      <a:pt x="190283" y="101700"/>
                    </a:cubicBezTo>
                    <a:cubicBezTo>
                      <a:pt x="190283" y="157867"/>
                      <a:pt x="138864" y="203400"/>
                      <a:pt x="75436" y="203400"/>
                    </a:cubicBezTo>
                    <a:cubicBezTo>
                      <a:pt x="59579" y="203400"/>
                      <a:pt x="44473" y="200554"/>
                      <a:pt x="30733" y="195408"/>
                    </a:cubicBezTo>
                    <a:lnTo>
                      <a:pt x="8667" y="182234"/>
                    </a:lnTo>
                    <a:lnTo>
                      <a:pt x="0" y="106093"/>
                    </a:lnTo>
                    <a:lnTo>
                      <a:pt x="9740" y="20526"/>
                    </a:lnTo>
                    <a:lnTo>
                      <a:pt x="30733" y="7992"/>
                    </a:lnTo>
                    <a:cubicBezTo>
                      <a:pt x="44473" y="2846"/>
                      <a:pt x="59579" y="0"/>
                      <a:pt x="754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98ED0D4B-3177-49DF-9851-D3A4CE6641E2}"/>
                  </a:ext>
                </a:extLst>
              </p:cNvPr>
              <p:cNvSpPr/>
              <p:nvPr/>
            </p:nvSpPr>
            <p:spPr>
              <a:xfrm>
                <a:off x="3766189" y="4452855"/>
                <a:ext cx="58631" cy="1529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F355C23-0490-4AD7-8566-AACD5630B796}"/>
                  </a:ext>
                </a:extLst>
              </p:cNvPr>
              <p:cNvSpPr/>
              <p:nvPr/>
            </p:nvSpPr>
            <p:spPr>
              <a:xfrm>
                <a:off x="3768259" y="4415888"/>
                <a:ext cx="171430" cy="86155"/>
              </a:xfrm>
              <a:custGeom>
                <a:avLst/>
                <a:gdLst>
                  <a:gd name="connsiteX0" fmla="*/ 60127 w 171430"/>
                  <a:gd name="connsiteY0" fmla="*/ 0 h 86155"/>
                  <a:gd name="connsiteX1" fmla="*/ 165949 w 171430"/>
                  <a:gd name="connsiteY1" fmla="*/ 62114 h 86155"/>
                  <a:gd name="connsiteX2" fmla="*/ 171430 w 171430"/>
                  <a:gd name="connsiteY2" fmla="*/ 86155 h 86155"/>
                  <a:gd name="connsiteX3" fmla="*/ 149978 w 171430"/>
                  <a:gd name="connsiteY3" fmla="*/ 57073 h 86155"/>
                  <a:gd name="connsiteX4" fmla="*/ 60127 w 171430"/>
                  <a:gd name="connsiteY4" fmla="*/ 23054 h 86155"/>
                  <a:gd name="connsiteX5" fmla="*/ 10665 w 171430"/>
                  <a:gd name="connsiteY5" fmla="*/ 32181 h 86155"/>
                  <a:gd name="connsiteX6" fmla="*/ 0 w 171430"/>
                  <a:gd name="connsiteY6" fmla="*/ 38754 h 86155"/>
                  <a:gd name="connsiteX7" fmla="*/ 1124 w 171430"/>
                  <a:gd name="connsiteY7" fmla="*/ 28882 h 86155"/>
                  <a:gd name="connsiteX8" fmla="*/ 6599 w 171430"/>
                  <a:gd name="connsiteY8" fmla="*/ 14479 h 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30" h="86155">
                    <a:moveTo>
                      <a:pt x="60127" y="0"/>
                    </a:moveTo>
                    <a:cubicBezTo>
                      <a:pt x="107698" y="0"/>
                      <a:pt x="148514" y="25612"/>
                      <a:pt x="165949" y="62114"/>
                    </a:cubicBezTo>
                    <a:lnTo>
                      <a:pt x="171430" y="86155"/>
                    </a:lnTo>
                    <a:lnTo>
                      <a:pt x="149978" y="57073"/>
                    </a:lnTo>
                    <a:cubicBezTo>
                      <a:pt x="126983" y="36054"/>
                      <a:pt x="95216" y="23054"/>
                      <a:pt x="60127" y="23054"/>
                    </a:cubicBezTo>
                    <a:cubicBezTo>
                      <a:pt x="42582" y="23054"/>
                      <a:pt x="25868" y="26304"/>
                      <a:pt x="10665" y="32181"/>
                    </a:cubicBezTo>
                    <a:lnTo>
                      <a:pt x="0" y="38754"/>
                    </a:lnTo>
                    <a:lnTo>
                      <a:pt x="1124" y="28882"/>
                    </a:lnTo>
                    <a:lnTo>
                      <a:pt x="6599" y="14479"/>
                    </a:ln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253F96F-D272-4D50-BBAA-273E497E20CA}"/>
                  </a:ext>
                </a:extLst>
              </p:cNvPr>
              <p:cNvSpPr/>
              <p:nvPr/>
            </p:nvSpPr>
            <p:spPr>
              <a:xfrm>
                <a:off x="3720800" y="4295495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50">
                <a:extLst>
                  <a:ext uri="{FF2B5EF4-FFF2-40B4-BE49-F238E27FC236}">
                    <a16:creationId xmlns:a16="http://schemas.microsoft.com/office/drawing/2014/main" id="{FF329A41-0430-4D23-B8DA-5CE69760499D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8D0C084-7FB3-44D4-B1C7-D68D51C675F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3EEBA068-D43A-4959-9F7D-6C9FEF7D100B}"/>
                </a:ext>
              </a:extLst>
            </p:cNvPr>
            <p:cNvGrpSpPr/>
            <p:nvPr/>
          </p:nvGrpSpPr>
          <p:grpSpPr>
            <a:xfrm>
              <a:off x="4380517" y="4307873"/>
              <a:ext cx="742913" cy="804723"/>
              <a:chOff x="1431359" y="1330176"/>
              <a:chExt cx="651991" cy="782382"/>
            </a:xfrm>
          </p:grpSpPr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D1C651DD-CBAF-4197-8781-0FDFADA6E7C5}"/>
                  </a:ext>
                </a:extLst>
              </p:cNvPr>
              <p:cNvSpPr/>
              <p:nvPr/>
            </p:nvSpPr>
            <p:spPr>
              <a:xfrm rot="18182628">
                <a:off x="1556421" y="1569712"/>
                <a:ext cx="766466" cy="287393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A6BDBF2-B6BD-44ED-8235-46137F260AA5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6AD79B72-241F-46F4-A0CA-BC44B4F24C7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50375A1-0DE9-4E54-90A2-F4B69FC4775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D74BE7D-7434-47BF-8827-C14D1ED5754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8A6199F-61D0-4393-A83C-EE808B6819D4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1E6F6E1A-7B40-495F-9AE3-C5EB3D36950B}"/>
                </a:ext>
              </a:extLst>
            </p:cNvPr>
            <p:cNvSpPr/>
            <p:nvPr/>
          </p:nvSpPr>
          <p:spPr>
            <a:xfrm rot="900000" flipH="1">
              <a:off x="501200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E248984-F9C5-486F-A43C-DAA6ECE4E34D}"/>
                </a:ext>
              </a:extLst>
            </p:cNvPr>
            <p:cNvSpPr/>
            <p:nvPr/>
          </p:nvSpPr>
          <p:spPr>
            <a:xfrm rot="900000" flipH="1">
              <a:off x="503380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C67B5D1-A09C-4D0E-A96A-EE3A39760791}"/>
              </a:ext>
            </a:extLst>
          </p:cNvPr>
          <p:cNvGrpSpPr/>
          <p:nvPr/>
        </p:nvGrpSpPr>
        <p:grpSpPr>
          <a:xfrm>
            <a:off x="7371365" y="3783396"/>
            <a:ext cx="1244177" cy="2664840"/>
            <a:chOff x="7371365" y="3783396"/>
            <a:chExt cx="1244177" cy="266484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D49EFE5-F0D8-4D74-8FB7-787A9CD9861A}"/>
                </a:ext>
              </a:extLst>
            </p:cNvPr>
            <p:cNvGrpSpPr/>
            <p:nvPr/>
          </p:nvGrpSpPr>
          <p:grpSpPr>
            <a:xfrm>
              <a:off x="7395581" y="3783396"/>
              <a:ext cx="1219961" cy="2664840"/>
              <a:chOff x="7395581" y="3783396"/>
              <a:chExt cx="1219961" cy="2664840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C09F87B-9989-4254-A5DA-691AB22C9145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9DD6D10-DC82-43C0-B33B-C5EB3EC3D7FF}"/>
                  </a:ext>
                </a:extLst>
              </p:cNvPr>
              <p:cNvGrpSpPr/>
              <p:nvPr/>
            </p:nvGrpSpPr>
            <p:grpSpPr>
              <a:xfrm>
                <a:off x="7395581" y="3783396"/>
                <a:ext cx="1192903" cy="2664840"/>
                <a:chOff x="6619203" y="3783396"/>
                <a:chExt cx="1192903" cy="2664840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469A9AA-CE0E-4997-8734-1A219C85704B}"/>
                    </a:ext>
                  </a:extLst>
                </p:cNvPr>
                <p:cNvGrpSpPr/>
                <p:nvPr/>
              </p:nvGrpSpPr>
              <p:grpSpPr>
                <a:xfrm>
                  <a:off x="6619203" y="3877573"/>
                  <a:ext cx="1014923" cy="2564410"/>
                  <a:chOff x="675445" y="4348765"/>
                  <a:chExt cx="828439" cy="2093218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A21678F5-AB28-45A3-B53C-526FB2CEA311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E3A48DE-BF4A-4911-85EB-5B1DE71165A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92AB56E9-6A4F-46D5-8B55-A806021C4DA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A2D8E-91DA-483D-8B30-96A183F0FE2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5"/>
                    <a:ext cx="828439" cy="970302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26653" h="970302">
                        <a:moveTo>
                          <a:pt x="501534" y="797120"/>
                        </a:moveTo>
                        <a:cubicBezTo>
                          <a:pt x="428654" y="934696"/>
                          <a:pt x="340440" y="961889"/>
                          <a:pt x="252879" y="969207"/>
                        </a:cubicBezTo>
                        <a:cubicBezTo>
                          <a:pt x="187209" y="974696"/>
                          <a:pt x="130880" y="961185"/>
                          <a:pt x="96031" y="891459"/>
                        </a:cubicBezTo>
                        <a:lnTo>
                          <a:pt x="88221" y="871545"/>
                        </a:lnTo>
                        <a:lnTo>
                          <a:pt x="121202" y="844578"/>
                        </a:lnTo>
                        <a:cubicBezTo>
                          <a:pt x="121202" y="838887"/>
                          <a:pt x="109726" y="843732"/>
                          <a:pt x="91173" y="849999"/>
                        </a:cubicBezTo>
                        <a:lnTo>
                          <a:pt x="80921" y="852934"/>
                        </a:lnTo>
                        <a:lnTo>
                          <a:pt x="80453" y="851740"/>
                        </a:lnTo>
                        <a:cubicBezTo>
                          <a:pt x="75894" y="836823"/>
                          <a:pt x="71988" y="820173"/>
                          <a:pt x="68791" y="801617"/>
                        </a:cubicBezTo>
                        <a:cubicBezTo>
                          <a:pt x="45551" y="796216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円/楕円 225">
                    <a:extLst>
                      <a:ext uri="{FF2B5EF4-FFF2-40B4-BE49-F238E27FC236}">
                        <a16:creationId xmlns:a16="http://schemas.microsoft.com/office/drawing/2014/main" id="{3215A886-D432-4577-93EE-665ABECADB34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632CCC7D-DF69-4308-B0AF-14409C98752D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E176614B-7F61-4C9F-893E-ECA3A5D35295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1367680-5363-4188-9AFA-677B2C8FB400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8E478A74-D9A3-43BA-A842-AF4CEA3D6972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円/楕円 503">
                  <a:extLst>
                    <a:ext uri="{FF2B5EF4-FFF2-40B4-BE49-F238E27FC236}">
                      <a16:creationId xmlns:a16="http://schemas.microsoft.com/office/drawing/2014/main" id="{75AC17F0-BA34-4CDC-BDA2-216EB1B58FB7}"/>
                    </a:ext>
                  </a:extLst>
                </p:cNvPr>
                <p:cNvSpPr/>
                <p:nvPr/>
              </p:nvSpPr>
              <p:spPr>
                <a:xfrm>
                  <a:off x="6792181" y="4463715"/>
                  <a:ext cx="116621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円/楕円 507">
                  <a:extLst>
                    <a:ext uri="{FF2B5EF4-FFF2-40B4-BE49-F238E27FC236}">
                      <a16:creationId xmlns:a16="http://schemas.microsoft.com/office/drawing/2014/main" id="{B8D7D108-80BF-4600-AF86-4FA14CDAA4ED}"/>
                    </a:ext>
                  </a:extLst>
                </p:cNvPr>
                <p:cNvSpPr/>
                <p:nvPr/>
              </p:nvSpPr>
              <p:spPr>
                <a:xfrm>
                  <a:off x="6806277" y="4487193"/>
                  <a:ext cx="71312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D4CD346C-38B7-4C27-812E-1D7FD8EB620D}"/>
                    </a:ext>
                  </a:extLst>
                </p:cNvPr>
                <p:cNvSpPr/>
                <p:nvPr/>
              </p:nvSpPr>
              <p:spPr>
                <a:xfrm rot="54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4B6EE2F-5548-4CD8-8AEB-884CD50445B9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29DF948-6947-43AA-8C33-379245B6501E}"/>
                    </a:ext>
                  </a:extLst>
                </p:cNvPr>
                <p:cNvSpPr/>
                <p:nvPr/>
              </p:nvSpPr>
              <p:spPr>
                <a:xfrm rot="9900000">
                  <a:off x="7071047" y="3783396"/>
                  <a:ext cx="605898" cy="953596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32162A5-C666-4251-88A8-BEA174EDF754}"/>
                </a:ext>
              </a:extLst>
            </p:cNvPr>
            <p:cNvGrpSpPr/>
            <p:nvPr/>
          </p:nvGrpSpPr>
          <p:grpSpPr>
            <a:xfrm>
              <a:off x="7371365" y="4322907"/>
              <a:ext cx="729715" cy="789690"/>
              <a:chOff x="1431359" y="1344792"/>
              <a:chExt cx="640409" cy="767766"/>
            </a:xfrm>
          </p:grpSpPr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0AD4DE8-DC37-42F7-A0F0-0659A2FAA5B8}"/>
                  </a:ext>
                </a:extLst>
              </p:cNvPr>
              <p:cNvSpPr/>
              <p:nvPr/>
            </p:nvSpPr>
            <p:spPr>
              <a:xfrm rot="17957330">
                <a:off x="1562990" y="1575796"/>
                <a:ext cx="739781" cy="277774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CF1381F-1EAD-4204-ABD4-93DD31BD1C06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7103A5-31EB-4380-B169-F6F66474225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36F248D-ADE0-43F2-BAF3-302C239C5E6A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F2A9252-9FA7-4868-9430-5310047ECFE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B485E2C-86A9-471B-8E23-0FC20059A688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C2D1E9F-14B5-434A-9922-FB4941A47C7A}"/>
                </a:ext>
              </a:extLst>
            </p:cNvPr>
            <p:cNvSpPr/>
            <p:nvPr/>
          </p:nvSpPr>
          <p:spPr>
            <a:xfrm rot="900000" flipH="1">
              <a:off x="8001572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90ADEA6-3227-40D1-9C34-86C4BEA73050}"/>
                </a:ext>
              </a:extLst>
            </p:cNvPr>
            <p:cNvSpPr/>
            <p:nvPr/>
          </p:nvSpPr>
          <p:spPr>
            <a:xfrm rot="900000" flipH="1">
              <a:off x="8023376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1677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D86F0C8-5A58-4AC2-BAC2-CEAB24CB6D59}"/>
              </a:ext>
            </a:extLst>
          </p:cNvPr>
          <p:cNvGrpSpPr/>
          <p:nvPr/>
        </p:nvGrpSpPr>
        <p:grpSpPr>
          <a:xfrm>
            <a:off x="4356730" y="3829320"/>
            <a:ext cx="1172624" cy="2612661"/>
            <a:chOff x="4356730" y="3829320"/>
            <a:chExt cx="1172624" cy="2612661"/>
          </a:xfrm>
        </p:grpSpPr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ADDB7AAF-E53B-49A3-90AC-4B4EC2A63670}"/>
                </a:ext>
              </a:extLst>
            </p:cNvPr>
            <p:cNvGrpSpPr/>
            <p:nvPr/>
          </p:nvGrpSpPr>
          <p:grpSpPr>
            <a:xfrm rot="19684638">
              <a:off x="4356730" y="4879931"/>
              <a:ext cx="403494" cy="1262278"/>
              <a:chOff x="3429820" y="5114136"/>
              <a:chExt cx="408367" cy="1277524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AC7E4EA9-D692-416C-84FC-9BBD57687491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7E64F813-61F4-4BEB-A3DF-407259CA83D7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FAA82B3C-78B4-43D2-8571-7983B95CD077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69E1C25B-2B2B-407C-8A18-89A2BD70AAA0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8" name="円/楕円 27">
                    <a:extLst>
                      <a:ext uri="{FF2B5EF4-FFF2-40B4-BE49-F238E27FC236}">
                        <a16:creationId xmlns:a16="http://schemas.microsoft.com/office/drawing/2014/main" id="{6EAFF88C-3D73-48A1-B50D-5150B2C957E4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1A09B9A5-7F60-4BCB-9D22-8C7A21E0959D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ACC3A2F2-3DAF-4CC0-A09F-232138062C9E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E4DCACDC-7343-4A66-B22B-072238844ACA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381B8BEB-650C-4249-BC40-66FA84584791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7F507DB8-2AD2-4927-8A4A-07E7E05566A5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5566DE14-5CCF-48EA-8079-EC23DA9909C9}"/>
                </a:ext>
              </a:extLst>
            </p:cNvPr>
            <p:cNvSpPr/>
            <p:nvPr/>
          </p:nvSpPr>
          <p:spPr>
            <a:xfrm rot="8884638">
              <a:off x="4452419" y="5304708"/>
              <a:ext cx="317884" cy="8634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B312FEE-66BB-45AF-A798-CEDD90C5001A}"/>
                </a:ext>
              </a:extLst>
            </p:cNvPr>
            <p:cNvGrpSpPr/>
            <p:nvPr/>
          </p:nvGrpSpPr>
          <p:grpSpPr>
            <a:xfrm>
              <a:off x="4380517" y="3829320"/>
              <a:ext cx="1148837" cy="2612661"/>
              <a:chOff x="4380517" y="3829320"/>
              <a:chExt cx="1148837" cy="2612661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90376EAC-8FFA-4F4D-9927-3EE452B9A2CF}"/>
                  </a:ext>
                </a:extLst>
              </p:cNvPr>
              <p:cNvGrpSpPr/>
              <p:nvPr/>
            </p:nvGrpSpPr>
            <p:grpSpPr>
              <a:xfrm>
                <a:off x="4406014" y="3829320"/>
                <a:ext cx="1123340" cy="2612661"/>
                <a:chOff x="3629636" y="3829320"/>
                <a:chExt cx="1123340" cy="2612661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982AC9B6-FC86-4710-A19E-2D583BD97922}"/>
                    </a:ext>
                  </a:extLst>
                </p:cNvPr>
                <p:cNvGrpSpPr/>
                <p:nvPr/>
              </p:nvGrpSpPr>
              <p:grpSpPr>
                <a:xfrm>
                  <a:off x="3629636" y="3877623"/>
                  <a:ext cx="1014923" cy="2564358"/>
                  <a:chOff x="675445" y="4348807"/>
                  <a:chExt cx="828439" cy="2093176"/>
                </a:xfrm>
              </p:grpSpPr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3B6F08D9-35A8-4A22-AF68-E034BA1CDEB4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376F1715-DC0D-42F3-BCFA-DC1F0AEA3258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13A6E83E-0A4B-4ABF-A5DF-D1B485CCF41F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B4FCE406-BE88-4C51-AF41-730A2E1B2241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807"/>
                    <a:ext cx="828439" cy="970260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  <a:gd name="connsiteX0" fmla="*/ 501534 w 826653"/>
                      <a:gd name="connsiteY0" fmla="*/ 797078 h 970260"/>
                      <a:gd name="connsiteX1" fmla="*/ 252879 w 826653"/>
                      <a:gd name="connsiteY1" fmla="*/ 969165 h 970260"/>
                      <a:gd name="connsiteX2" fmla="*/ 96031 w 826653"/>
                      <a:gd name="connsiteY2" fmla="*/ 891417 h 970260"/>
                      <a:gd name="connsiteX3" fmla="*/ 88221 w 826653"/>
                      <a:gd name="connsiteY3" fmla="*/ 871503 h 970260"/>
                      <a:gd name="connsiteX4" fmla="*/ 121202 w 826653"/>
                      <a:gd name="connsiteY4" fmla="*/ 844536 h 970260"/>
                      <a:gd name="connsiteX5" fmla="*/ 91173 w 826653"/>
                      <a:gd name="connsiteY5" fmla="*/ 849957 h 970260"/>
                      <a:gd name="connsiteX6" fmla="*/ 80921 w 826653"/>
                      <a:gd name="connsiteY6" fmla="*/ 852892 h 970260"/>
                      <a:gd name="connsiteX7" fmla="*/ 80453 w 826653"/>
                      <a:gd name="connsiteY7" fmla="*/ 851698 h 970260"/>
                      <a:gd name="connsiteX8" fmla="*/ 68791 w 826653"/>
                      <a:gd name="connsiteY8" fmla="*/ 801575 h 970260"/>
                      <a:gd name="connsiteX9" fmla="*/ 0 w 826653"/>
                      <a:gd name="connsiteY9" fmla="*/ 763116 h 970260"/>
                      <a:gd name="connsiteX10" fmla="*/ 62622 w 826653"/>
                      <a:gd name="connsiteY10" fmla="*/ 621441 h 970260"/>
                      <a:gd name="connsiteX11" fmla="*/ 33606 w 826653"/>
                      <a:gd name="connsiteY11" fmla="*/ 450669 h 970260"/>
                      <a:gd name="connsiteX12" fmla="*/ 32004 w 826653"/>
                      <a:gd name="connsiteY12" fmla="*/ 389118 h 970260"/>
                      <a:gd name="connsiteX13" fmla="*/ 452262 w 826653"/>
                      <a:gd name="connsiteY13" fmla="*/ 1 h 970260"/>
                      <a:gd name="connsiteX14" fmla="*/ 826651 w 826653"/>
                      <a:gd name="connsiteY14" fmla="*/ 489135 h 970260"/>
                      <a:gd name="connsiteX15" fmla="*/ 573007 w 826653"/>
                      <a:gd name="connsiteY15" fmla="*/ 947875 h 970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26653" h="970260">
                        <a:moveTo>
                          <a:pt x="501534" y="797078"/>
                        </a:moveTo>
                        <a:cubicBezTo>
                          <a:pt x="428654" y="934654"/>
                          <a:pt x="340440" y="961847"/>
                          <a:pt x="252879" y="969165"/>
                        </a:cubicBezTo>
                        <a:cubicBezTo>
                          <a:pt x="187209" y="974654"/>
                          <a:pt x="130880" y="961143"/>
                          <a:pt x="96031" y="891417"/>
                        </a:cubicBezTo>
                        <a:lnTo>
                          <a:pt x="88221" y="871503"/>
                        </a:lnTo>
                        <a:lnTo>
                          <a:pt x="121202" y="844536"/>
                        </a:lnTo>
                        <a:cubicBezTo>
                          <a:pt x="121202" y="838845"/>
                          <a:pt x="109726" y="843690"/>
                          <a:pt x="91173" y="849957"/>
                        </a:cubicBezTo>
                        <a:lnTo>
                          <a:pt x="80921" y="852892"/>
                        </a:lnTo>
                        <a:lnTo>
                          <a:pt x="80453" y="851698"/>
                        </a:lnTo>
                        <a:cubicBezTo>
                          <a:pt x="75894" y="836781"/>
                          <a:pt x="71988" y="820131"/>
                          <a:pt x="68791" y="801575"/>
                        </a:cubicBezTo>
                        <a:cubicBezTo>
                          <a:pt x="45551" y="796174"/>
                          <a:pt x="10963" y="789866"/>
                          <a:pt x="0" y="763116"/>
                        </a:cubicBezTo>
                        <a:cubicBezTo>
                          <a:pt x="2401" y="721239"/>
                          <a:pt x="57021" y="673515"/>
                          <a:pt x="62622" y="621441"/>
                        </a:cubicBezTo>
                        <a:cubicBezTo>
                          <a:pt x="68223" y="569367"/>
                          <a:pt x="37009" y="478268"/>
                          <a:pt x="33606" y="450669"/>
                        </a:cubicBezTo>
                        <a:cubicBezTo>
                          <a:pt x="28617" y="425864"/>
                          <a:pt x="32539" y="409635"/>
                          <a:pt x="32004" y="389118"/>
                        </a:cubicBezTo>
                        <a:cubicBezTo>
                          <a:pt x="37600" y="186575"/>
                          <a:pt x="160781" y="176"/>
                          <a:pt x="452262" y="1"/>
                        </a:cubicBezTo>
                        <a:cubicBezTo>
                          <a:pt x="743743" y="-174"/>
                          <a:pt x="827215" y="231379"/>
                          <a:pt x="826651" y="489135"/>
                        </a:cubicBezTo>
                        <a:cubicBezTo>
                          <a:pt x="826087" y="746891"/>
                          <a:pt x="574254" y="810295"/>
                          <a:pt x="573007" y="947875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円/楕円 225">
                    <a:extLst>
                      <a:ext uri="{FF2B5EF4-FFF2-40B4-BE49-F238E27FC236}">
                        <a16:creationId xmlns:a16="http://schemas.microsoft.com/office/drawing/2014/main" id="{38AAD049-8D0B-4470-84E8-3E4E5DDCAD0F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FC86E9AF-64E2-4495-B269-226D0A6A8053}"/>
                    </a:ext>
                  </a:extLst>
                </p:cNvPr>
                <p:cNvSpPr/>
                <p:nvPr/>
              </p:nvSpPr>
              <p:spPr>
                <a:xfrm>
                  <a:off x="3919402" y="5709860"/>
                  <a:ext cx="637116" cy="379723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上の 2 つの角を丸める 605">
                  <a:extLst>
                    <a:ext uri="{FF2B5EF4-FFF2-40B4-BE49-F238E27FC236}">
                      <a16:creationId xmlns:a16="http://schemas.microsoft.com/office/drawing/2014/main" id="{BE0D9DBC-B15D-4DEB-9F53-A6CBDDDF34E1}"/>
                    </a:ext>
                  </a:extLst>
                </p:cNvPr>
                <p:cNvSpPr/>
                <p:nvPr/>
              </p:nvSpPr>
              <p:spPr>
                <a:xfrm>
                  <a:off x="4044368" y="5337540"/>
                  <a:ext cx="183986" cy="110369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C5F17F73-0679-4F3C-98E4-D7D5977922CA}"/>
                    </a:ext>
                  </a:extLst>
                </p:cNvPr>
                <p:cNvSpPr/>
                <p:nvPr/>
              </p:nvSpPr>
              <p:spPr>
                <a:xfrm flipH="1">
                  <a:off x="4079093" y="5279048"/>
                  <a:ext cx="333390" cy="116107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253F96F-D272-4D50-BBAA-273E497E20CA}"/>
                    </a:ext>
                  </a:extLst>
                </p:cNvPr>
                <p:cNvSpPr/>
                <p:nvPr/>
              </p:nvSpPr>
              <p:spPr>
                <a:xfrm rot="11700000">
                  <a:off x="3723826" y="4327502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円/楕円 50">
                  <a:extLst>
                    <a:ext uri="{FF2B5EF4-FFF2-40B4-BE49-F238E27FC236}">
                      <a16:creationId xmlns:a16="http://schemas.microsoft.com/office/drawing/2014/main" id="{FF329A41-0430-4D23-B8DA-5CE69760499D}"/>
                    </a:ext>
                  </a:extLst>
                </p:cNvPr>
                <p:cNvSpPr/>
                <p:nvPr/>
              </p:nvSpPr>
              <p:spPr>
                <a:xfrm>
                  <a:off x="3653748" y="3933082"/>
                  <a:ext cx="790846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8D0C084-7FB3-44D4-B1C7-D68D51C675F1}"/>
                    </a:ext>
                  </a:extLst>
                </p:cNvPr>
                <p:cNvSpPr/>
                <p:nvPr/>
              </p:nvSpPr>
              <p:spPr>
                <a:xfrm>
                  <a:off x="3648437" y="3829320"/>
                  <a:ext cx="1104539" cy="1056673"/>
                </a:xfrm>
                <a:custGeom>
                  <a:avLst/>
                  <a:gdLst>
                    <a:gd name="connsiteX0" fmla="*/ 515694 w 1104539"/>
                    <a:gd name="connsiteY0" fmla="*/ 288 h 1056673"/>
                    <a:gd name="connsiteX1" fmla="*/ 577155 w 1104539"/>
                    <a:gd name="connsiteY1" fmla="*/ 6708 h 1056673"/>
                    <a:gd name="connsiteX2" fmla="*/ 598350 w 1104539"/>
                    <a:gd name="connsiteY2" fmla="*/ 12467 h 1056673"/>
                    <a:gd name="connsiteX3" fmla="*/ 651442 w 1104539"/>
                    <a:gd name="connsiteY3" fmla="*/ 6245 h 1056673"/>
                    <a:gd name="connsiteX4" fmla="*/ 1104539 w 1104539"/>
                    <a:gd name="connsiteY4" fmla="*/ 532957 h 1056673"/>
                    <a:gd name="connsiteX5" fmla="*/ 742757 w 1104539"/>
                    <a:gd name="connsiteY5" fmla="*/ 1048967 h 1056673"/>
                    <a:gd name="connsiteX6" fmla="*/ 677001 w 1104539"/>
                    <a:gd name="connsiteY6" fmla="*/ 1056673 h 1056673"/>
                    <a:gd name="connsiteX7" fmla="*/ 685070 w 1104539"/>
                    <a:gd name="connsiteY7" fmla="*/ 1030681 h 1056673"/>
                    <a:gd name="connsiteX8" fmla="*/ 691253 w 1104539"/>
                    <a:gd name="connsiteY8" fmla="*/ 969342 h 1056673"/>
                    <a:gd name="connsiteX9" fmla="*/ 691253 w 1104539"/>
                    <a:gd name="connsiteY9" fmla="*/ 618414 h 1056673"/>
                    <a:gd name="connsiteX10" fmla="*/ 602109 w 1104539"/>
                    <a:gd name="connsiteY10" fmla="*/ 403201 h 1056673"/>
                    <a:gd name="connsiteX11" fmla="*/ 561199 w 1104539"/>
                    <a:gd name="connsiteY11" fmla="*/ 369447 h 1056673"/>
                    <a:gd name="connsiteX12" fmla="*/ 504089 w 1104539"/>
                    <a:gd name="connsiteY12" fmla="*/ 399645 h 1056673"/>
                    <a:gd name="connsiteX13" fmla="*/ 432536 w 1104539"/>
                    <a:gd name="connsiteY13" fmla="*/ 427697 h 1056673"/>
                    <a:gd name="connsiteX14" fmla="*/ 5869 w 1104539"/>
                    <a:gd name="connsiteY14" fmla="*/ 349824 h 1056673"/>
                    <a:gd name="connsiteX15" fmla="*/ 302407 w 1104539"/>
                    <a:gd name="connsiteY15" fmla="*/ 33321 h 1056673"/>
                    <a:gd name="connsiteX16" fmla="*/ 515694 w 1104539"/>
                    <a:gd name="connsiteY16" fmla="*/ 288 h 105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04539" h="1056673">
                      <a:moveTo>
                        <a:pt x="515694" y="288"/>
                      </a:moveTo>
                      <a:cubicBezTo>
                        <a:pt x="537269" y="1027"/>
                        <a:pt x="557852" y="3185"/>
                        <a:pt x="577155" y="6708"/>
                      </a:cubicBezTo>
                      <a:lnTo>
                        <a:pt x="598350" y="12467"/>
                      </a:lnTo>
                      <a:lnTo>
                        <a:pt x="651442" y="6245"/>
                      </a:lnTo>
                      <a:cubicBezTo>
                        <a:pt x="901680" y="6245"/>
                        <a:pt x="1104539" y="242063"/>
                        <a:pt x="1104539" y="532957"/>
                      </a:cubicBezTo>
                      <a:cubicBezTo>
                        <a:pt x="1104539" y="787489"/>
                        <a:pt x="949225" y="999853"/>
                        <a:pt x="742757" y="1048967"/>
                      </a:cubicBezTo>
                      <a:lnTo>
                        <a:pt x="677001" y="1056673"/>
                      </a:lnTo>
                      <a:lnTo>
                        <a:pt x="685070" y="1030681"/>
                      </a:lnTo>
                      <a:cubicBezTo>
                        <a:pt x="689124" y="1010868"/>
                        <a:pt x="691253" y="990354"/>
                        <a:pt x="691253" y="969342"/>
                      </a:cubicBezTo>
                      <a:lnTo>
                        <a:pt x="691253" y="618414"/>
                      </a:lnTo>
                      <a:cubicBezTo>
                        <a:pt x="691253" y="534368"/>
                        <a:pt x="657187" y="458279"/>
                        <a:pt x="602109" y="403201"/>
                      </a:cubicBezTo>
                      <a:lnTo>
                        <a:pt x="561199" y="369447"/>
                      </a:lnTo>
                      <a:lnTo>
                        <a:pt x="504089" y="399645"/>
                      </a:lnTo>
                      <a:cubicBezTo>
                        <a:pt x="481417" y="410039"/>
                        <a:pt x="457499" y="419460"/>
                        <a:pt x="432536" y="427697"/>
                      </a:cubicBezTo>
                      <a:cubicBezTo>
                        <a:pt x="232828" y="493593"/>
                        <a:pt x="41803" y="458728"/>
                        <a:pt x="5869" y="349824"/>
                      </a:cubicBezTo>
                      <a:cubicBezTo>
                        <a:pt x="-30065" y="240920"/>
                        <a:pt x="102699" y="99217"/>
                        <a:pt x="302407" y="33321"/>
                      </a:cubicBezTo>
                      <a:cubicBezTo>
                        <a:pt x="377297" y="8610"/>
                        <a:pt x="450966" y="-1931"/>
                        <a:pt x="515694" y="28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3EEBA068-D43A-4959-9F7D-6C9FEF7D100B}"/>
                  </a:ext>
                </a:extLst>
              </p:cNvPr>
              <p:cNvGrpSpPr/>
              <p:nvPr/>
            </p:nvGrpSpPr>
            <p:grpSpPr>
              <a:xfrm>
                <a:off x="4380517" y="4307873"/>
                <a:ext cx="742913" cy="804723"/>
                <a:chOff x="1431359" y="1330176"/>
                <a:chExt cx="651991" cy="782382"/>
              </a:xfrm>
            </p:grpSpPr>
            <p:sp>
              <p:nvSpPr>
                <p:cNvPr id="173" name="円: 塗りつぶしなし 172">
                  <a:extLst>
                    <a:ext uri="{FF2B5EF4-FFF2-40B4-BE49-F238E27FC236}">
                      <a16:creationId xmlns:a16="http://schemas.microsoft.com/office/drawing/2014/main" id="{D1C651DD-CBAF-4197-8781-0FDFADA6E7C5}"/>
                    </a:ext>
                  </a:extLst>
                </p:cNvPr>
                <p:cNvSpPr/>
                <p:nvPr/>
              </p:nvSpPr>
              <p:spPr>
                <a:xfrm rot="18182628">
                  <a:off x="1556421" y="1569712"/>
                  <a:ext cx="766466" cy="287393"/>
                </a:xfrm>
                <a:prstGeom prst="donut">
                  <a:avLst>
                    <a:gd name="adj" fmla="val 7422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A6BDBF2-B6BD-44ED-8235-46137F260AA5}"/>
                    </a:ext>
                  </a:extLst>
                </p:cNvPr>
                <p:cNvGrpSpPr/>
                <p:nvPr/>
              </p:nvGrpSpPr>
              <p:grpSpPr>
                <a:xfrm>
                  <a:off x="1431359" y="1629501"/>
                  <a:ext cx="482990" cy="483057"/>
                  <a:chOff x="1413071" y="1885553"/>
                  <a:chExt cx="482990" cy="483057"/>
                </a:xfrm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6AD79B72-241F-46F4-A0CA-BC44B4F24C72}"/>
                      </a:ext>
                    </a:extLst>
                  </p:cNvPr>
                  <p:cNvSpPr/>
                  <p:nvPr/>
                </p:nvSpPr>
                <p:spPr>
                  <a:xfrm>
                    <a:off x="1413071" y="1885553"/>
                    <a:ext cx="482990" cy="483057"/>
                  </a:xfrm>
                  <a:custGeom>
                    <a:avLst/>
                    <a:gdLst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68531 w 471545"/>
                      <a:gd name="connsiteY3" fmla="*/ 69022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337931 w 471545"/>
                      <a:gd name="connsiteY4" fmla="*/ 408009 h 432350"/>
                      <a:gd name="connsiteX5" fmla="*/ 68219 w 471545"/>
                      <a:gd name="connsiteY5" fmla="*/ 328783 h 432350"/>
                      <a:gd name="connsiteX6" fmla="*/ 24341 w 471545"/>
                      <a:gd name="connsiteY6" fmla="*/ 248407 h 432350"/>
                      <a:gd name="connsiteX7" fmla="*/ 43141 w 471545"/>
                      <a:gd name="connsiteY7" fmla="*/ 29478 h 432350"/>
                      <a:gd name="connsiteX8" fmla="*/ 78216 w 471545"/>
                      <a:gd name="connsiteY8" fmla="*/ 0 h 432350"/>
                      <a:gd name="connsiteX0" fmla="*/ 78216 w 471545"/>
                      <a:gd name="connsiteY0" fmla="*/ 0 h 426968"/>
                      <a:gd name="connsiteX1" fmla="*/ 92291 w 471545"/>
                      <a:gd name="connsiteY1" fmla="*/ 5974 h 426968"/>
                      <a:gd name="connsiteX2" fmla="*/ 387529 w 471545"/>
                      <a:gd name="connsiteY2" fmla="*/ 1657 h 426968"/>
                      <a:gd name="connsiteX3" fmla="*/ 471545 w 471545"/>
                      <a:gd name="connsiteY3" fmla="*/ 329502 h 426968"/>
                      <a:gd name="connsiteX4" fmla="*/ 371269 w 471545"/>
                      <a:gd name="connsiteY4" fmla="*/ 400866 h 426968"/>
                      <a:gd name="connsiteX5" fmla="*/ 68219 w 471545"/>
                      <a:gd name="connsiteY5" fmla="*/ 328783 h 426968"/>
                      <a:gd name="connsiteX6" fmla="*/ 24341 w 471545"/>
                      <a:gd name="connsiteY6" fmla="*/ 248407 h 426968"/>
                      <a:gd name="connsiteX7" fmla="*/ 43141 w 471545"/>
                      <a:gd name="connsiteY7" fmla="*/ 29478 h 426968"/>
                      <a:gd name="connsiteX8" fmla="*/ 78216 w 471545"/>
                      <a:gd name="connsiteY8" fmla="*/ 0 h 426968"/>
                      <a:gd name="connsiteX0" fmla="*/ 78216 w 471545"/>
                      <a:gd name="connsiteY0" fmla="*/ 0 h 423793"/>
                      <a:gd name="connsiteX1" fmla="*/ 92291 w 471545"/>
                      <a:gd name="connsiteY1" fmla="*/ 5974 h 423793"/>
                      <a:gd name="connsiteX2" fmla="*/ 387529 w 471545"/>
                      <a:gd name="connsiteY2" fmla="*/ 1657 h 423793"/>
                      <a:gd name="connsiteX3" fmla="*/ 471545 w 471545"/>
                      <a:gd name="connsiteY3" fmla="*/ 329502 h 423793"/>
                      <a:gd name="connsiteX4" fmla="*/ 371269 w 471545"/>
                      <a:gd name="connsiteY4" fmla="*/ 400866 h 423793"/>
                      <a:gd name="connsiteX5" fmla="*/ 68219 w 471545"/>
                      <a:gd name="connsiteY5" fmla="*/ 328783 h 423793"/>
                      <a:gd name="connsiteX6" fmla="*/ 24341 w 471545"/>
                      <a:gd name="connsiteY6" fmla="*/ 248407 h 423793"/>
                      <a:gd name="connsiteX7" fmla="*/ 43141 w 471545"/>
                      <a:gd name="connsiteY7" fmla="*/ 29478 h 423793"/>
                      <a:gd name="connsiteX8" fmla="*/ 78216 w 471545"/>
                      <a:gd name="connsiteY8" fmla="*/ 0 h 423793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29478 h 425939"/>
                      <a:gd name="connsiteX8" fmla="*/ 78216 w 471545"/>
                      <a:gd name="connsiteY8" fmla="*/ 0 h 425939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62815 h 425939"/>
                      <a:gd name="connsiteX8" fmla="*/ 78216 w 471545"/>
                      <a:gd name="connsiteY8" fmla="*/ 0 h 425939"/>
                      <a:gd name="connsiteX0" fmla="*/ 83715 w 477044"/>
                      <a:gd name="connsiteY0" fmla="*/ 0 h 425939"/>
                      <a:gd name="connsiteX1" fmla="*/ 97790 w 477044"/>
                      <a:gd name="connsiteY1" fmla="*/ 5974 h 425939"/>
                      <a:gd name="connsiteX2" fmla="*/ 393028 w 477044"/>
                      <a:gd name="connsiteY2" fmla="*/ 1657 h 425939"/>
                      <a:gd name="connsiteX3" fmla="*/ 477044 w 477044"/>
                      <a:gd name="connsiteY3" fmla="*/ 329502 h 425939"/>
                      <a:gd name="connsiteX4" fmla="*/ 379150 w 477044"/>
                      <a:gd name="connsiteY4" fmla="*/ 405629 h 425939"/>
                      <a:gd name="connsiteX5" fmla="*/ 73718 w 477044"/>
                      <a:gd name="connsiteY5" fmla="*/ 328783 h 425939"/>
                      <a:gd name="connsiteX6" fmla="*/ 29840 w 477044"/>
                      <a:gd name="connsiteY6" fmla="*/ 248407 h 425939"/>
                      <a:gd name="connsiteX7" fmla="*/ 48640 w 477044"/>
                      <a:gd name="connsiteY7" fmla="*/ 62815 h 425939"/>
                      <a:gd name="connsiteX8" fmla="*/ 83715 w 477044"/>
                      <a:gd name="connsiteY8" fmla="*/ 0 h 425939"/>
                      <a:gd name="connsiteX0" fmla="*/ 43835 w 437164"/>
                      <a:gd name="connsiteY0" fmla="*/ 0 h 420888"/>
                      <a:gd name="connsiteX1" fmla="*/ 57910 w 437164"/>
                      <a:gd name="connsiteY1" fmla="*/ 5974 h 420888"/>
                      <a:gd name="connsiteX2" fmla="*/ 353148 w 437164"/>
                      <a:gd name="connsiteY2" fmla="*/ 1657 h 420888"/>
                      <a:gd name="connsiteX3" fmla="*/ 437164 w 437164"/>
                      <a:gd name="connsiteY3" fmla="*/ 329502 h 420888"/>
                      <a:gd name="connsiteX4" fmla="*/ 339270 w 437164"/>
                      <a:gd name="connsiteY4" fmla="*/ 405629 h 420888"/>
                      <a:gd name="connsiteX5" fmla="*/ 33838 w 437164"/>
                      <a:gd name="connsiteY5" fmla="*/ 328783 h 420888"/>
                      <a:gd name="connsiteX6" fmla="*/ 8760 w 437164"/>
                      <a:gd name="connsiteY6" fmla="*/ 62815 h 420888"/>
                      <a:gd name="connsiteX7" fmla="*/ 43835 w 437164"/>
                      <a:gd name="connsiteY7" fmla="*/ 0 h 420888"/>
                      <a:gd name="connsiteX0" fmla="*/ 56373 w 449702"/>
                      <a:gd name="connsiteY0" fmla="*/ 0 h 419978"/>
                      <a:gd name="connsiteX1" fmla="*/ 70448 w 449702"/>
                      <a:gd name="connsiteY1" fmla="*/ 5974 h 419978"/>
                      <a:gd name="connsiteX2" fmla="*/ 365686 w 449702"/>
                      <a:gd name="connsiteY2" fmla="*/ 1657 h 419978"/>
                      <a:gd name="connsiteX3" fmla="*/ 449702 w 449702"/>
                      <a:gd name="connsiteY3" fmla="*/ 329502 h 419978"/>
                      <a:gd name="connsiteX4" fmla="*/ 351808 w 449702"/>
                      <a:gd name="connsiteY4" fmla="*/ 405629 h 419978"/>
                      <a:gd name="connsiteX5" fmla="*/ 46376 w 449702"/>
                      <a:gd name="connsiteY5" fmla="*/ 328783 h 419978"/>
                      <a:gd name="connsiteX6" fmla="*/ 2248 w 449702"/>
                      <a:gd name="connsiteY6" fmla="*/ 108059 h 419978"/>
                      <a:gd name="connsiteX7" fmla="*/ 56373 w 449702"/>
                      <a:gd name="connsiteY7" fmla="*/ 0 h 419978"/>
                      <a:gd name="connsiteX0" fmla="*/ 73305 w 466634"/>
                      <a:gd name="connsiteY0" fmla="*/ 0 h 419978"/>
                      <a:gd name="connsiteX1" fmla="*/ 87380 w 466634"/>
                      <a:gd name="connsiteY1" fmla="*/ 5974 h 419978"/>
                      <a:gd name="connsiteX2" fmla="*/ 382618 w 466634"/>
                      <a:gd name="connsiteY2" fmla="*/ 1657 h 419978"/>
                      <a:gd name="connsiteX3" fmla="*/ 466634 w 466634"/>
                      <a:gd name="connsiteY3" fmla="*/ 329502 h 419978"/>
                      <a:gd name="connsiteX4" fmla="*/ 368740 w 466634"/>
                      <a:gd name="connsiteY4" fmla="*/ 405629 h 419978"/>
                      <a:gd name="connsiteX5" fmla="*/ 63308 w 466634"/>
                      <a:gd name="connsiteY5" fmla="*/ 328783 h 419978"/>
                      <a:gd name="connsiteX6" fmla="*/ 19180 w 466634"/>
                      <a:gd name="connsiteY6" fmla="*/ 108059 h 419978"/>
                      <a:gd name="connsiteX7" fmla="*/ 73305 w 466634"/>
                      <a:gd name="connsiteY7" fmla="*/ 0 h 419978"/>
                      <a:gd name="connsiteX0" fmla="*/ 83888 w 477217"/>
                      <a:gd name="connsiteY0" fmla="*/ 0 h 419978"/>
                      <a:gd name="connsiteX1" fmla="*/ 97963 w 477217"/>
                      <a:gd name="connsiteY1" fmla="*/ 5974 h 419978"/>
                      <a:gd name="connsiteX2" fmla="*/ 393201 w 477217"/>
                      <a:gd name="connsiteY2" fmla="*/ 1657 h 419978"/>
                      <a:gd name="connsiteX3" fmla="*/ 477217 w 477217"/>
                      <a:gd name="connsiteY3" fmla="*/ 329502 h 419978"/>
                      <a:gd name="connsiteX4" fmla="*/ 379323 w 477217"/>
                      <a:gd name="connsiteY4" fmla="*/ 405629 h 419978"/>
                      <a:gd name="connsiteX5" fmla="*/ 73891 w 477217"/>
                      <a:gd name="connsiteY5" fmla="*/ 328783 h 419978"/>
                      <a:gd name="connsiteX6" fmla="*/ 29763 w 477217"/>
                      <a:gd name="connsiteY6" fmla="*/ 108059 h 419978"/>
                      <a:gd name="connsiteX7" fmla="*/ 83888 w 477217"/>
                      <a:gd name="connsiteY7" fmla="*/ 0 h 419978"/>
                      <a:gd name="connsiteX0" fmla="*/ 85751 w 479080"/>
                      <a:gd name="connsiteY0" fmla="*/ 0 h 419709"/>
                      <a:gd name="connsiteX1" fmla="*/ 99826 w 479080"/>
                      <a:gd name="connsiteY1" fmla="*/ 5974 h 419709"/>
                      <a:gd name="connsiteX2" fmla="*/ 395064 w 479080"/>
                      <a:gd name="connsiteY2" fmla="*/ 1657 h 419709"/>
                      <a:gd name="connsiteX3" fmla="*/ 479080 w 479080"/>
                      <a:gd name="connsiteY3" fmla="*/ 329502 h 419709"/>
                      <a:gd name="connsiteX4" fmla="*/ 381186 w 479080"/>
                      <a:gd name="connsiteY4" fmla="*/ 405629 h 419709"/>
                      <a:gd name="connsiteX5" fmla="*/ 75754 w 479080"/>
                      <a:gd name="connsiteY5" fmla="*/ 328783 h 419709"/>
                      <a:gd name="connsiteX6" fmla="*/ 29245 w 479080"/>
                      <a:gd name="connsiteY6" fmla="*/ 122346 h 419709"/>
                      <a:gd name="connsiteX7" fmla="*/ 85751 w 479080"/>
                      <a:gd name="connsiteY7" fmla="*/ 0 h 419709"/>
                      <a:gd name="connsiteX0" fmla="*/ 77289 w 470618"/>
                      <a:gd name="connsiteY0" fmla="*/ 0 h 419709"/>
                      <a:gd name="connsiteX1" fmla="*/ 91364 w 470618"/>
                      <a:gd name="connsiteY1" fmla="*/ 5974 h 419709"/>
                      <a:gd name="connsiteX2" fmla="*/ 386602 w 470618"/>
                      <a:gd name="connsiteY2" fmla="*/ 1657 h 419709"/>
                      <a:gd name="connsiteX3" fmla="*/ 470618 w 470618"/>
                      <a:gd name="connsiteY3" fmla="*/ 329502 h 419709"/>
                      <a:gd name="connsiteX4" fmla="*/ 372724 w 470618"/>
                      <a:gd name="connsiteY4" fmla="*/ 405629 h 419709"/>
                      <a:gd name="connsiteX5" fmla="*/ 67292 w 470618"/>
                      <a:gd name="connsiteY5" fmla="*/ 328783 h 419709"/>
                      <a:gd name="connsiteX6" fmla="*/ 20783 w 470618"/>
                      <a:gd name="connsiteY6" fmla="*/ 122346 h 419709"/>
                      <a:gd name="connsiteX7" fmla="*/ 77289 w 470618"/>
                      <a:gd name="connsiteY7" fmla="*/ 0 h 419709"/>
                      <a:gd name="connsiteX0" fmla="*/ 77289 w 470618"/>
                      <a:gd name="connsiteY0" fmla="*/ 0 h 426230"/>
                      <a:gd name="connsiteX1" fmla="*/ 91364 w 470618"/>
                      <a:gd name="connsiteY1" fmla="*/ 5974 h 426230"/>
                      <a:gd name="connsiteX2" fmla="*/ 386602 w 470618"/>
                      <a:gd name="connsiteY2" fmla="*/ 1657 h 426230"/>
                      <a:gd name="connsiteX3" fmla="*/ 470618 w 470618"/>
                      <a:gd name="connsiteY3" fmla="*/ 329502 h 426230"/>
                      <a:gd name="connsiteX4" fmla="*/ 372724 w 470618"/>
                      <a:gd name="connsiteY4" fmla="*/ 405629 h 426230"/>
                      <a:gd name="connsiteX5" fmla="*/ 67292 w 470618"/>
                      <a:gd name="connsiteY5" fmla="*/ 328783 h 426230"/>
                      <a:gd name="connsiteX6" fmla="*/ 20783 w 470618"/>
                      <a:gd name="connsiteY6" fmla="*/ 122346 h 426230"/>
                      <a:gd name="connsiteX7" fmla="*/ 77289 w 470618"/>
                      <a:gd name="connsiteY7" fmla="*/ 0 h 426230"/>
                      <a:gd name="connsiteX0" fmla="*/ 62894 w 456223"/>
                      <a:gd name="connsiteY0" fmla="*/ 0 h 426903"/>
                      <a:gd name="connsiteX1" fmla="*/ 76969 w 456223"/>
                      <a:gd name="connsiteY1" fmla="*/ 5974 h 426903"/>
                      <a:gd name="connsiteX2" fmla="*/ 372207 w 456223"/>
                      <a:gd name="connsiteY2" fmla="*/ 1657 h 426903"/>
                      <a:gd name="connsiteX3" fmla="*/ 456223 w 456223"/>
                      <a:gd name="connsiteY3" fmla="*/ 329502 h 426903"/>
                      <a:gd name="connsiteX4" fmla="*/ 358329 w 456223"/>
                      <a:gd name="connsiteY4" fmla="*/ 405629 h 426903"/>
                      <a:gd name="connsiteX5" fmla="*/ 40991 w 456223"/>
                      <a:gd name="connsiteY5" fmla="*/ 333351 h 426903"/>
                      <a:gd name="connsiteX6" fmla="*/ 6388 w 456223"/>
                      <a:gd name="connsiteY6" fmla="*/ 122346 h 426903"/>
                      <a:gd name="connsiteX7" fmla="*/ 62894 w 456223"/>
                      <a:gd name="connsiteY7" fmla="*/ 0 h 426903"/>
                      <a:gd name="connsiteX0" fmla="*/ 82517 w 475846"/>
                      <a:gd name="connsiteY0" fmla="*/ 0 h 426903"/>
                      <a:gd name="connsiteX1" fmla="*/ 96592 w 475846"/>
                      <a:gd name="connsiteY1" fmla="*/ 5974 h 426903"/>
                      <a:gd name="connsiteX2" fmla="*/ 391830 w 475846"/>
                      <a:gd name="connsiteY2" fmla="*/ 1657 h 426903"/>
                      <a:gd name="connsiteX3" fmla="*/ 475846 w 475846"/>
                      <a:gd name="connsiteY3" fmla="*/ 329502 h 426903"/>
                      <a:gd name="connsiteX4" fmla="*/ 377952 w 475846"/>
                      <a:gd name="connsiteY4" fmla="*/ 405629 h 426903"/>
                      <a:gd name="connsiteX5" fmla="*/ 60614 w 475846"/>
                      <a:gd name="connsiteY5" fmla="*/ 333351 h 426903"/>
                      <a:gd name="connsiteX6" fmla="*/ 26011 w 475846"/>
                      <a:gd name="connsiteY6" fmla="*/ 122346 h 426903"/>
                      <a:gd name="connsiteX7" fmla="*/ 82517 w 475846"/>
                      <a:gd name="connsiteY7" fmla="*/ 0 h 426903"/>
                      <a:gd name="connsiteX0" fmla="*/ 82517 w 482990"/>
                      <a:gd name="connsiteY0" fmla="*/ 0 h 426903"/>
                      <a:gd name="connsiteX1" fmla="*/ 96592 w 482990"/>
                      <a:gd name="connsiteY1" fmla="*/ 5974 h 426903"/>
                      <a:gd name="connsiteX2" fmla="*/ 391830 w 482990"/>
                      <a:gd name="connsiteY2" fmla="*/ 1657 h 426903"/>
                      <a:gd name="connsiteX3" fmla="*/ 482990 w 482990"/>
                      <a:gd name="connsiteY3" fmla="*/ 336355 h 426903"/>
                      <a:gd name="connsiteX4" fmla="*/ 377952 w 482990"/>
                      <a:gd name="connsiteY4" fmla="*/ 405629 h 426903"/>
                      <a:gd name="connsiteX5" fmla="*/ 60614 w 482990"/>
                      <a:gd name="connsiteY5" fmla="*/ 333351 h 426903"/>
                      <a:gd name="connsiteX6" fmla="*/ 26011 w 482990"/>
                      <a:gd name="connsiteY6" fmla="*/ 122346 h 426903"/>
                      <a:gd name="connsiteX7" fmla="*/ 82517 w 482990"/>
                      <a:gd name="connsiteY7" fmla="*/ 0 h 426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2990" h="426903">
                        <a:moveTo>
                          <a:pt x="82517" y="0"/>
                        </a:moveTo>
                        <a:lnTo>
                          <a:pt x="96592" y="5974"/>
                        </a:lnTo>
                        <a:cubicBezTo>
                          <a:pt x="193416" y="41841"/>
                          <a:pt x="256905" y="25321"/>
                          <a:pt x="391830" y="1657"/>
                        </a:cubicBezTo>
                        <a:cubicBezTo>
                          <a:pt x="378839" y="98441"/>
                          <a:pt x="384541" y="233545"/>
                          <a:pt x="482990" y="336355"/>
                        </a:cubicBezTo>
                        <a:cubicBezTo>
                          <a:pt x="450359" y="361731"/>
                          <a:pt x="474308" y="360172"/>
                          <a:pt x="377952" y="405629"/>
                        </a:cubicBezTo>
                        <a:cubicBezTo>
                          <a:pt x="203015" y="467076"/>
                          <a:pt x="119271" y="380565"/>
                          <a:pt x="60614" y="333351"/>
                        </a:cubicBezTo>
                        <a:cubicBezTo>
                          <a:pt x="1957" y="286137"/>
                          <a:pt x="-22882" y="187041"/>
                          <a:pt x="26011" y="122346"/>
                        </a:cubicBezTo>
                        <a:cubicBezTo>
                          <a:pt x="74904" y="57651"/>
                          <a:pt x="64475" y="36020"/>
                          <a:pt x="825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E50375A1-0DE9-4E54-90A2-F4B69FC47752}"/>
                      </a:ext>
                    </a:extLst>
                  </p:cNvPr>
                  <p:cNvSpPr/>
                  <p:nvPr/>
                </p:nvSpPr>
                <p:spPr>
                  <a:xfrm>
                    <a:off x="1484987" y="1970287"/>
                    <a:ext cx="360488" cy="368102"/>
                  </a:xfrm>
                  <a:custGeom>
                    <a:avLst/>
                    <a:gdLst>
                      <a:gd name="connsiteX0" fmla="*/ 346588 w 437748"/>
                      <a:gd name="connsiteY0" fmla="*/ 0 h 375245"/>
                      <a:gd name="connsiteX1" fmla="*/ 437748 w 437748"/>
                      <a:gd name="connsiteY1" fmla="*/ 295344 h 375245"/>
                      <a:gd name="connsiteX2" fmla="*/ 332710 w 437748"/>
                      <a:gd name="connsiteY2" fmla="*/ 356473 h 375245"/>
                      <a:gd name="connsiteX3" fmla="*/ 170892 w 437748"/>
                      <a:gd name="connsiteY3" fmla="*/ 371106 h 375245"/>
                      <a:gd name="connsiteX4" fmla="*/ 149611 w 437748"/>
                      <a:gd name="connsiteY4" fmla="*/ 365548 h 375245"/>
                      <a:gd name="connsiteX5" fmla="*/ 110345 w 437748"/>
                      <a:gd name="connsiteY5" fmla="*/ 342345 h 375245"/>
                      <a:gd name="connsiteX6" fmla="*/ 60615 w 437748"/>
                      <a:gd name="connsiteY6" fmla="*/ 300800 h 375245"/>
                      <a:gd name="connsiteX7" fmla="*/ 26012 w 437748"/>
                      <a:gd name="connsiteY7" fmla="*/ 80835 h 375245"/>
                      <a:gd name="connsiteX8" fmla="*/ 52931 w 437748"/>
                      <a:gd name="connsiteY8" fmla="*/ 37735 h 375245"/>
                      <a:gd name="connsiteX9" fmla="*/ 65354 w 437748"/>
                      <a:gd name="connsiteY9" fmla="*/ 7041 h 375245"/>
                      <a:gd name="connsiteX10" fmla="*/ 119355 w 437748"/>
                      <a:gd name="connsiteY10" fmla="*/ 19503 h 375245"/>
                      <a:gd name="connsiteX11" fmla="*/ 346588 w 437748"/>
                      <a:gd name="connsiteY11" fmla="*/ 0 h 375245"/>
                      <a:gd name="connsiteX0" fmla="*/ 294155 w 385315"/>
                      <a:gd name="connsiteY0" fmla="*/ 0 h 375245"/>
                      <a:gd name="connsiteX1" fmla="*/ 385315 w 385315"/>
                      <a:gd name="connsiteY1" fmla="*/ 295344 h 375245"/>
                      <a:gd name="connsiteX2" fmla="*/ 280277 w 385315"/>
                      <a:gd name="connsiteY2" fmla="*/ 356473 h 375245"/>
                      <a:gd name="connsiteX3" fmla="*/ 118459 w 385315"/>
                      <a:gd name="connsiteY3" fmla="*/ 371106 h 375245"/>
                      <a:gd name="connsiteX4" fmla="*/ 97178 w 385315"/>
                      <a:gd name="connsiteY4" fmla="*/ 365548 h 375245"/>
                      <a:gd name="connsiteX5" fmla="*/ 57912 w 385315"/>
                      <a:gd name="connsiteY5" fmla="*/ 342345 h 375245"/>
                      <a:gd name="connsiteX6" fmla="*/ 8182 w 385315"/>
                      <a:gd name="connsiteY6" fmla="*/ 300800 h 375245"/>
                      <a:gd name="connsiteX7" fmla="*/ 498 w 385315"/>
                      <a:gd name="connsiteY7" fmla="*/ 37735 h 375245"/>
                      <a:gd name="connsiteX8" fmla="*/ 12921 w 385315"/>
                      <a:gd name="connsiteY8" fmla="*/ 7041 h 375245"/>
                      <a:gd name="connsiteX9" fmla="*/ 66922 w 385315"/>
                      <a:gd name="connsiteY9" fmla="*/ 19503 h 375245"/>
                      <a:gd name="connsiteX10" fmla="*/ 294155 w 385315"/>
                      <a:gd name="connsiteY10" fmla="*/ 0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10" fmla="*/ 91440 w 384817"/>
                      <a:gd name="connsiteY10" fmla="*/ 129175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0" fmla="*/ 4739 w 377133"/>
                      <a:gd name="connsiteY0" fmla="*/ 7041 h 375245"/>
                      <a:gd name="connsiteX1" fmla="*/ 58740 w 377133"/>
                      <a:gd name="connsiteY1" fmla="*/ 19503 h 375245"/>
                      <a:gd name="connsiteX2" fmla="*/ 285973 w 377133"/>
                      <a:gd name="connsiteY2" fmla="*/ 0 h 375245"/>
                      <a:gd name="connsiteX3" fmla="*/ 377133 w 377133"/>
                      <a:gd name="connsiteY3" fmla="*/ 295344 h 375245"/>
                      <a:gd name="connsiteX4" fmla="*/ 272095 w 377133"/>
                      <a:gd name="connsiteY4" fmla="*/ 356473 h 375245"/>
                      <a:gd name="connsiteX5" fmla="*/ 110277 w 377133"/>
                      <a:gd name="connsiteY5" fmla="*/ 371106 h 375245"/>
                      <a:gd name="connsiteX6" fmla="*/ 88996 w 377133"/>
                      <a:gd name="connsiteY6" fmla="*/ 365548 h 375245"/>
                      <a:gd name="connsiteX7" fmla="*/ 49730 w 377133"/>
                      <a:gd name="connsiteY7" fmla="*/ 342345 h 375245"/>
                      <a:gd name="connsiteX8" fmla="*/ 0 w 377133"/>
                      <a:gd name="connsiteY8" fmla="*/ 300800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7" fmla="*/ 44991 w 372394"/>
                      <a:gd name="connsiteY7" fmla="*/ 342345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488" h="375245">
                        <a:moveTo>
                          <a:pt x="0" y="7041"/>
                        </a:moveTo>
                        <a:lnTo>
                          <a:pt x="54001" y="19503"/>
                        </a:lnTo>
                        <a:cubicBezTo>
                          <a:pt x="119029" y="27777"/>
                          <a:pt x="180040" y="15661"/>
                          <a:pt x="281234" y="0"/>
                        </a:cubicBezTo>
                        <a:cubicBezTo>
                          <a:pt x="268243" y="85404"/>
                          <a:pt x="269182" y="192485"/>
                          <a:pt x="360488" y="300198"/>
                        </a:cubicBezTo>
                        <a:cubicBezTo>
                          <a:pt x="327857" y="322590"/>
                          <a:pt x="363712" y="316360"/>
                          <a:pt x="267356" y="356473"/>
                        </a:cubicBezTo>
                        <a:cubicBezTo>
                          <a:pt x="201755" y="376806"/>
                          <a:pt x="148977" y="378779"/>
                          <a:pt x="105538" y="371106"/>
                        </a:cubicBezTo>
                        <a:lnTo>
                          <a:pt x="84257" y="365548"/>
                        </a:ln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DD74BE7D-7434-47BF-8827-C14D1ED57544}"/>
                      </a:ext>
                    </a:extLst>
                  </p:cNvPr>
                  <p:cNvSpPr/>
                  <p:nvPr/>
                </p:nvSpPr>
                <p:spPr>
                  <a:xfrm rot="4790864">
                    <a:off x="1614261" y="2127223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D8A6199F-61D0-4393-A83C-EE808B6819D4}"/>
                      </a:ext>
                    </a:extLst>
                  </p:cNvPr>
                  <p:cNvSpPr/>
                  <p:nvPr/>
                </p:nvSpPr>
                <p:spPr>
                  <a:xfrm rot="16019154" flipV="1">
                    <a:off x="1557111" y="1924817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E6F6E1A-7B40-495F-9AE3-C5EB3D36950B}"/>
                  </a:ext>
                </a:extLst>
              </p:cNvPr>
              <p:cNvSpPr/>
              <p:nvPr/>
            </p:nvSpPr>
            <p:spPr>
              <a:xfrm rot="900000" flipH="1">
                <a:off x="5012005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E248984-F9C5-486F-A43C-DAA6ECE4E34D}"/>
                  </a:ext>
                </a:extLst>
              </p:cNvPr>
              <p:cNvSpPr/>
              <p:nvPr/>
            </p:nvSpPr>
            <p:spPr>
              <a:xfrm rot="900000" flipH="1">
                <a:off x="5033809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BCB021B-B654-402B-B56F-C16AA3D53613}"/>
                </a:ext>
              </a:extLst>
            </p:cNvPr>
            <p:cNvSpPr/>
            <p:nvPr/>
          </p:nvSpPr>
          <p:spPr>
            <a:xfrm rot="15300000">
              <a:off x="4524867" y="4465860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117C6AE-0480-4260-AE0F-A4922ED0F734}"/>
              </a:ext>
            </a:extLst>
          </p:cNvPr>
          <p:cNvGrpSpPr/>
          <p:nvPr/>
        </p:nvGrpSpPr>
        <p:grpSpPr>
          <a:xfrm>
            <a:off x="7371365" y="3817619"/>
            <a:ext cx="1244177" cy="2630617"/>
            <a:chOff x="7371365" y="3817619"/>
            <a:chExt cx="1244177" cy="2630617"/>
          </a:xfrm>
        </p:grpSpPr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11D195C8-B281-406C-8AF7-13F30128670E}"/>
                </a:ext>
              </a:extLst>
            </p:cNvPr>
            <p:cNvGrpSpPr/>
            <p:nvPr/>
          </p:nvGrpSpPr>
          <p:grpSpPr>
            <a:xfrm rot="19493345">
              <a:off x="7386565" y="4935131"/>
              <a:ext cx="403494" cy="1262278"/>
              <a:chOff x="3429820" y="5114136"/>
              <a:chExt cx="408367" cy="1277524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FBF3B18A-320C-4193-B1FA-6C5F3661F9D3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74144E9E-2A8C-4A0B-94C0-3DEB8CE53263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D5AE24F4-695F-4FE8-AB4A-A0899AA3CAB0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B18A2A82-818B-42C0-823D-89B7799320F1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97" name="円/楕円 27">
                    <a:extLst>
                      <a:ext uri="{FF2B5EF4-FFF2-40B4-BE49-F238E27FC236}">
                        <a16:creationId xmlns:a16="http://schemas.microsoft.com/office/drawing/2014/main" id="{7FB4D0AB-7AF6-4D83-BB70-2D8966F634E1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1CA2CD69-5D51-476B-9320-6E0B43BED9F4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2BB6E4D9-1742-4EED-8715-1C20C1BA3CE2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7BB55418-82AB-4DE4-899D-E2C96A1BE0B4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905A11AF-6976-4672-9382-46959818456B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897D99B7-0434-47E2-93BE-25EEE7139877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7B3C01C-4435-4423-900D-38BB4AC9FC94}"/>
                </a:ext>
              </a:extLst>
            </p:cNvPr>
            <p:cNvGrpSpPr/>
            <p:nvPr/>
          </p:nvGrpSpPr>
          <p:grpSpPr>
            <a:xfrm>
              <a:off x="7371365" y="3817619"/>
              <a:ext cx="1244177" cy="2630617"/>
              <a:chOff x="7371365" y="3817619"/>
              <a:chExt cx="1244177" cy="2630617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D49EFE5-F0D8-4D74-8FB7-787A9CD9861A}"/>
                  </a:ext>
                </a:extLst>
              </p:cNvPr>
              <p:cNvGrpSpPr/>
              <p:nvPr/>
            </p:nvGrpSpPr>
            <p:grpSpPr>
              <a:xfrm>
                <a:off x="7395581" y="3817619"/>
                <a:ext cx="1219961" cy="2630617"/>
                <a:chOff x="7395581" y="3817619"/>
                <a:chExt cx="1219961" cy="2630617"/>
              </a:xfrm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4C09F87B-9989-4254-A5DA-691AB22C9145}"/>
                    </a:ext>
                  </a:extLst>
                </p:cNvPr>
                <p:cNvSpPr/>
                <p:nvPr/>
              </p:nvSpPr>
              <p:spPr>
                <a:xfrm rot="1800000">
                  <a:off x="7430902" y="3817619"/>
                  <a:ext cx="1184640" cy="804606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52436"/>
                    <a:gd name="connsiteX1" fmla="*/ 665324 w 1184640"/>
                    <a:gd name="connsiteY1" fmla="*/ 37815 h 752436"/>
                    <a:gd name="connsiteX2" fmla="*/ 745624 w 1184640"/>
                    <a:gd name="connsiteY2" fmla="*/ 20183 h 752436"/>
                    <a:gd name="connsiteX3" fmla="*/ 806350 w 1184640"/>
                    <a:gd name="connsiteY3" fmla="*/ 75601 h 752436"/>
                    <a:gd name="connsiteX4" fmla="*/ 888480 w 1184640"/>
                    <a:gd name="connsiteY4" fmla="*/ 79356 h 752436"/>
                    <a:gd name="connsiteX5" fmla="*/ 932795 w 1184640"/>
                    <a:gd name="connsiteY5" fmla="*/ 148605 h 752436"/>
                    <a:gd name="connsiteX6" fmla="*/ 1011153 w 1184640"/>
                    <a:gd name="connsiteY6" fmla="*/ 173486 h 752436"/>
                    <a:gd name="connsiteX7" fmla="*/ 1036034 w 1184640"/>
                    <a:gd name="connsiteY7" fmla="*/ 251845 h 752436"/>
                    <a:gd name="connsiteX8" fmla="*/ 1105284 w 1184640"/>
                    <a:gd name="connsiteY8" fmla="*/ 296160 h 752436"/>
                    <a:gd name="connsiteX9" fmla="*/ 1109039 w 1184640"/>
                    <a:gd name="connsiteY9" fmla="*/ 378289 h 752436"/>
                    <a:gd name="connsiteX10" fmla="*/ 1164457 w 1184640"/>
                    <a:gd name="connsiteY10" fmla="*/ 439016 h 752436"/>
                    <a:gd name="connsiteX11" fmla="*/ 1146825 w 1184640"/>
                    <a:gd name="connsiteY11" fmla="*/ 519315 h 752436"/>
                    <a:gd name="connsiteX12" fmla="*/ 1184640 w 1184640"/>
                    <a:gd name="connsiteY12" fmla="*/ 592319 h 752436"/>
                    <a:gd name="connsiteX13" fmla="*/ 1146825 w 1184640"/>
                    <a:gd name="connsiteY13" fmla="*/ 665323 h 752436"/>
                    <a:gd name="connsiteX14" fmla="*/ 1164457 w 1184640"/>
                    <a:gd name="connsiteY14" fmla="*/ 745622 h 752436"/>
                    <a:gd name="connsiteX15" fmla="*/ 1163709 w 1184640"/>
                    <a:gd name="connsiteY15" fmla="*/ 746442 h 752436"/>
                    <a:gd name="connsiteX16" fmla="*/ 109002 w 1184640"/>
                    <a:gd name="connsiteY16" fmla="*/ 752436 h 752436"/>
                    <a:gd name="connsiteX17" fmla="*/ 20932 w 1184640"/>
                    <a:gd name="connsiteY17" fmla="*/ 746442 h 752436"/>
                    <a:gd name="connsiteX18" fmla="*/ 20183 w 1184640"/>
                    <a:gd name="connsiteY18" fmla="*/ 745622 h 752436"/>
                    <a:gd name="connsiteX19" fmla="*/ 37815 w 1184640"/>
                    <a:gd name="connsiteY19" fmla="*/ 665323 h 752436"/>
                    <a:gd name="connsiteX20" fmla="*/ 0 w 1184640"/>
                    <a:gd name="connsiteY20" fmla="*/ 592319 h 752436"/>
                    <a:gd name="connsiteX21" fmla="*/ 37815 w 1184640"/>
                    <a:gd name="connsiteY21" fmla="*/ 519315 h 752436"/>
                    <a:gd name="connsiteX22" fmla="*/ 20183 w 1184640"/>
                    <a:gd name="connsiteY22" fmla="*/ 439016 h 752436"/>
                    <a:gd name="connsiteX23" fmla="*/ 75601 w 1184640"/>
                    <a:gd name="connsiteY23" fmla="*/ 378289 h 752436"/>
                    <a:gd name="connsiteX24" fmla="*/ 79356 w 1184640"/>
                    <a:gd name="connsiteY24" fmla="*/ 296160 h 752436"/>
                    <a:gd name="connsiteX25" fmla="*/ 148606 w 1184640"/>
                    <a:gd name="connsiteY25" fmla="*/ 251845 h 752436"/>
                    <a:gd name="connsiteX26" fmla="*/ 173487 w 1184640"/>
                    <a:gd name="connsiteY26" fmla="*/ 173486 h 752436"/>
                    <a:gd name="connsiteX27" fmla="*/ 251845 w 1184640"/>
                    <a:gd name="connsiteY27" fmla="*/ 148605 h 752436"/>
                    <a:gd name="connsiteX28" fmla="*/ 296160 w 1184640"/>
                    <a:gd name="connsiteY28" fmla="*/ 79356 h 752436"/>
                    <a:gd name="connsiteX29" fmla="*/ 378290 w 1184640"/>
                    <a:gd name="connsiteY29" fmla="*/ 75601 h 752436"/>
                    <a:gd name="connsiteX30" fmla="*/ 439016 w 1184640"/>
                    <a:gd name="connsiteY30" fmla="*/ 20183 h 752436"/>
                    <a:gd name="connsiteX31" fmla="*/ 519316 w 1184640"/>
                    <a:gd name="connsiteY31" fmla="*/ 37815 h 752436"/>
                    <a:gd name="connsiteX32" fmla="*/ 592320 w 1184640"/>
                    <a:gd name="connsiteY32" fmla="*/ 0 h 752436"/>
                    <a:gd name="connsiteX0" fmla="*/ 592320 w 1184640"/>
                    <a:gd name="connsiteY0" fmla="*/ 0 h 804606"/>
                    <a:gd name="connsiteX1" fmla="*/ 665324 w 1184640"/>
                    <a:gd name="connsiteY1" fmla="*/ 37815 h 804606"/>
                    <a:gd name="connsiteX2" fmla="*/ 745624 w 1184640"/>
                    <a:gd name="connsiteY2" fmla="*/ 20183 h 804606"/>
                    <a:gd name="connsiteX3" fmla="*/ 806350 w 1184640"/>
                    <a:gd name="connsiteY3" fmla="*/ 75601 h 804606"/>
                    <a:gd name="connsiteX4" fmla="*/ 888480 w 1184640"/>
                    <a:gd name="connsiteY4" fmla="*/ 79356 h 804606"/>
                    <a:gd name="connsiteX5" fmla="*/ 932795 w 1184640"/>
                    <a:gd name="connsiteY5" fmla="*/ 148605 h 804606"/>
                    <a:gd name="connsiteX6" fmla="*/ 1011153 w 1184640"/>
                    <a:gd name="connsiteY6" fmla="*/ 173486 h 804606"/>
                    <a:gd name="connsiteX7" fmla="*/ 1036034 w 1184640"/>
                    <a:gd name="connsiteY7" fmla="*/ 251845 h 804606"/>
                    <a:gd name="connsiteX8" fmla="*/ 1105284 w 1184640"/>
                    <a:gd name="connsiteY8" fmla="*/ 296160 h 804606"/>
                    <a:gd name="connsiteX9" fmla="*/ 1109039 w 1184640"/>
                    <a:gd name="connsiteY9" fmla="*/ 378289 h 804606"/>
                    <a:gd name="connsiteX10" fmla="*/ 1164457 w 1184640"/>
                    <a:gd name="connsiteY10" fmla="*/ 439016 h 804606"/>
                    <a:gd name="connsiteX11" fmla="*/ 1146825 w 1184640"/>
                    <a:gd name="connsiteY11" fmla="*/ 519315 h 804606"/>
                    <a:gd name="connsiteX12" fmla="*/ 1184640 w 1184640"/>
                    <a:gd name="connsiteY12" fmla="*/ 592319 h 804606"/>
                    <a:gd name="connsiteX13" fmla="*/ 1146825 w 1184640"/>
                    <a:gd name="connsiteY13" fmla="*/ 665323 h 804606"/>
                    <a:gd name="connsiteX14" fmla="*/ 1164457 w 1184640"/>
                    <a:gd name="connsiteY14" fmla="*/ 745622 h 804606"/>
                    <a:gd name="connsiteX15" fmla="*/ 1163709 w 1184640"/>
                    <a:gd name="connsiteY15" fmla="*/ 746442 h 804606"/>
                    <a:gd name="connsiteX16" fmla="*/ 199614 w 1184640"/>
                    <a:gd name="connsiteY16" fmla="*/ 804606 h 804606"/>
                    <a:gd name="connsiteX17" fmla="*/ 20932 w 1184640"/>
                    <a:gd name="connsiteY17" fmla="*/ 746442 h 804606"/>
                    <a:gd name="connsiteX18" fmla="*/ 20183 w 1184640"/>
                    <a:gd name="connsiteY18" fmla="*/ 745622 h 804606"/>
                    <a:gd name="connsiteX19" fmla="*/ 37815 w 1184640"/>
                    <a:gd name="connsiteY19" fmla="*/ 665323 h 804606"/>
                    <a:gd name="connsiteX20" fmla="*/ 0 w 1184640"/>
                    <a:gd name="connsiteY20" fmla="*/ 592319 h 804606"/>
                    <a:gd name="connsiteX21" fmla="*/ 37815 w 1184640"/>
                    <a:gd name="connsiteY21" fmla="*/ 519315 h 804606"/>
                    <a:gd name="connsiteX22" fmla="*/ 20183 w 1184640"/>
                    <a:gd name="connsiteY22" fmla="*/ 439016 h 804606"/>
                    <a:gd name="connsiteX23" fmla="*/ 75601 w 1184640"/>
                    <a:gd name="connsiteY23" fmla="*/ 378289 h 804606"/>
                    <a:gd name="connsiteX24" fmla="*/ 79356 w 1184640"/>
                    <a:gd name="connsiteY24" fmla="*/ 296160 h 804606"/>
                    <a:gd name="connsiteX25" fmla="*/ 148606 w 1184640"/>
                    <a:gd name="connsiteY25" fmla="*/ 251845 h 804606"/>
                    <a:gd name="connsiteX26" fmla="*/ 173487 w 1184640"/>
                    <a:gd name="connsiteY26" fmla="*/ 173486 h 804606"/>
                    <a:gd name="connsiteX27" fmla="*/ 251845 w 1184640"/>
                    <a:gd name="connsiteY27" fmla="*/ 148605 h 804606"/>
                    <a:gd name="connsiteX28" fmla="*/ 296160 w 1184640"/>
                    <a:gd name="connsiteY28" fmla="*/ 79356 h 804606"/>
                    <a:gd name="connsiteX29" fmla="*/ 378290 w 1184640"/>
                    <a:gd name="connsiteY29" fmla="*/ 75601 h 804606"/>
                    <a:gd name="connsiteX30" fmla="*/ 439016 w 1184640"/>
                    <a:gd name="connsiteY30" fmla="*/ 20183 h 804606"/>
                    <a:gd name="connsiteX31" fmla="*/ 519316 w 1184640"/>
                    <a:gd name="connsiteY31" fmla="*/ 37815 h 804606"/>
                    <a:gd name="connsiteX32" fmla="*/ 592320 w 1184640"/>
                    <a:gd name="connsiteY32" fmla="*/ 0 h 804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184640" h="804606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199614" y="804606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09DD6D10-DC82-43C0-B33B-C5EB3EC3D7FF}"/>
                    </a:ext>
                  </a:extLst>
                </p:cNvPr>
                <p:cNvGrpSpPr/>
                <p:nvPr/>
              </p:nvGrpSpPr>
              <p:grpSpPr>
                <a:xfrm>
                  <a:off x="7395581" y="3854776"/>
                  <a:ext cx="1192903" cy="2593460"/>
                  <a:chOff x="6619203" y="3854776"/>
                  <a:chExt cx="1192903" cy="2593460"/>
                </a:xfrm>
              </p:grpSpPr>
              <p:grpSp>
                <p:nvGrpSpPr>
                  <p:cNvPr id="620" name="グループ化 619">
                    <a:extLst>
                      <a:ext uri="{FF2B5EF4-FFF2-40B4-BE49-F238E27FC236}">
                        <a16:creationId xmlns:a16="http://schemas.microsoft.com/office/drawing/2014/main" id="{B469A9AA-CE0E-4997-8734-1A219C85704B}"/>
                      </a:ext>
                    </a:extLst>
                  </p:cNvPr>
                  <p:cNvGrpSpPr/>
                  <p:nvPr/>
                </p:nvGrpSpPr>
                <p:grpSpPr>
                  <a:xfrm>
                    <a:off x="6619203" y="3877573"/>
                    <a:ext cx="1014923" cy="2564410"/>
                    <a:chOff x="675445" y="4348765"/>
                    <a:chExt cx="828439" cy="2093218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621" name="フリーフォーム: 図形 620">
                      <a:extLst>
                        <a:ext uri="{FF2B5EF4-FFF2-40B4-BE49-F238E27FC236}">
                          <a16:creationId xmlns:a16="http://schemas.microsoft.com/office/drawing/2014/main" id="{A21678F5-AB28-45A3-B53C-526FB2CEA3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4482" y="5113856"/>
                      <a:ext cx="184679" cy="379671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2" name="フリーフォーム: 図形 621">
                      <a:extLst>
                        <a:ext uri="{FF2B5EF4-FFF2-40B4-BE49-F238E27FC236}">
                          <a16:creationId xmlns:a16="http://schemas.microsoft.com/office/drawing/2014/main" id="{5E3A48DE-BF4A-4911-85EB-5B1DE71165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2994" y="5129117"/>
                      <a:ext cx="81882" cy="195549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623" name="四角形: 上の 2 つの角を丸める 622">
                      <a:extLst>
                        <a:ext uri="{FF2B5EF4-FFF2-40B4-BE49-F238E27FC236}">
                          <a16:creationId xmlns:a16="http://schemas.microsoft.com/office/drawing/2014/main" id="{92AB56E9-6A4F-46D5-8B55-A806021C4D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043" y="5430206"/>
                      <a:ext cx="520051" cy="1011777"/>
                    </a:xfrm>
                    <a:prstGeom prst="round2SameRect">
                      <a:avLst>
                        <a:gd name="adj1" fmla="val 39323"/>
                        <a:gd name="adj2" fmla="val 0"/>
                      </a:avLst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4" name="フリーフォーム: 図形 623">
                      <a:extLst>
                        <a:ext uri="{FF2B5EF4-FFF2-40B4-BE49-F238E27FC236}">
                          <a16:creationId xmlns:a16="http://schemas.microsoft.com/office/drawing/2014/main" id="{3D1A2D8E-91DA-483D-8B30-96A183F0F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445" y="4348765"/>
                      <a:ext cx="828439" cy="970302"/>
                    </a:xfrm>
                    <a:custGeom>
                      <a:avLst/>
                      <a:gdLst>
                        <a:gd name="connsiteX0" fmla="*/ 444504 w 821661"/>
                        <a:gd name="connsiteY0" fmla="*/ 27 h 921045"/>
                        <a:gd name="connsiteX1" fmla="*/ 821479 w 821661"/>
                        <a:gd name="connsiteY1" fmla="*/ 445103 h 921045"/>
                        <a:gd name="connsiteX2" fmla="*/ 552319 w 821661"/>
                        <a:gd name="connsiteY2" fmla="*/ 898660 h 921045"/>
                        <a:gd name="connsiteX3" fmla="*/ 480846 w 821661"/>
                        <a:gd name="connsiteY3" fmla="*/ 747863 h 921045"/>
                        <a:gd name="connsiteX4" fmla="*/ 232191 w 821661"/>
                        <a:gd name="connsiteY4" fmla="*/ 919950 h 921045"/>
                        <a:gd name="connsiteX5" fmla="*/ 75343 w 821661"/>
                        <a:gd name="connsiteY5" fmla="*/ 842202 h 921045"/>
                        <a:gd name="connsiteX6" fmla="*/ 67533 w 821661"/>
                        <a:gd name="connsiteY6" fmla="*/ 822288 h 921045"/>
                        <a:gd name="connsiteX7" fmla="*/ 70485 w 821661"/>
                        <a:gd name="connsiteY7" fmla="*/ 821185 h 921045"/>
                        <a:gd name="connsiteX8" fmla="*/ 100514 w 821661"/>
                        <a:gd name="connsiteY8" fmla="*/ 795321 h 921045"/>
                        <a:gd name="connsiteX9" fmla="*/ 70485 w 821661"/>
                        <a:gd name="connsiteY9" fmla="*/ 800742 h 921045"/>
                        <a:gd name="connsiteX10" fmla="*/ 60233 w 821661"/>
                        <a:gd name="connsiteY10" fmla="*/ 803677 h 921045"/>
                        <a:gd name="connsiteX11" fmla="*/ 59765 w 821661"/>
                        <a:gd name="connsiteY11" fmla="*/ 802483 h 921045"/>
                        <a:gd name="connsiteX12" fmla="*/ 48103 w 821661"/>
                        <a:gd name="connsiteY12" fmla="*/ 752360 h 921045"/>
                        <a:gd name="connsiteX13" fmla="*/ 0 w 821661"/>
                        <a:gd name="connsiteY13" fmla="*/ 713901 h 921045"/>
                        <a:gd name="connsiteX14" fmla="*/ 41934 w 821661"/>
                        <a:gd name="connsiteY14" fmla="*/ 572226 h 921045"/>
                        <a:gd name="connsiteX15" fmla="*/ 12918 w 821661"/>
                        <a:gd name="connsiteY15" fmla="*/ 401454 h 921045"/>
                        <a:gd name="connsiteX16" fmla="*/ 11316 w 821661"/>
                        <a:gd name="connsiteY16" fmla="*/ 339903 h 921045"/>
                        <a:gd name="connsiteX17" fmla="*/ 444504 w 821661"/>
                        <a:gd name="connsiteY17" fmla="*/ 27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17" fmla="*/ 572286 w 821661"/>
                        <a:gd name="connsiteY17" fmla="*/ 839303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100514 w 821661"/>
                        <a:gd name="connsiteY4" fmla="*/ 795321 h 921045"/>
                        <a:gd name="connsiteX5" fmla="*/ 70485 w 821661"/>
                        <a:gd name="connsiteY5" fmla="*/ 800742 h 921045"/>
                        <a:gd name="connsiteX6" fmla="*/ 60233 w 821661"/>
                        <a:gd name="connsiteY6" fmla="*/ 803677 h 921045"/>
                        <a:gd name="connsiteX7" fmla="*/ 59765 w 821661"/>
                        <a:gd name="connsiteY7" fmla="*/ 802483 h 921045"/>
                        <a:gd name="connsiteX8" fmla="*/ 48103 w 821661"/>
                        <a:gd name="connsiteY8" fmla="*/ 752360 h 921045"/>
                        <a:gd name="connsiteX9" fmla="*/ 0 w 821661"/>
                        <a:gd name="connsiteY9" fmla="*/ 713901 h 921045"/>
                        <a:gd name="connsiteX10" fmla="*/ 41934 w 821661"/>
                        <a:gd name="connsiteY10" fmla="*/ 572226 h 921045"/>
                        <a:gd name="connsiteX11" fmla="*/ 12918 w 821661"/>
                        <a:gd name="connsiteY11" fmla="*/ 401454 h 921045"/>
                        <a:gd name="connsiteX12" fmla="*/ 11316 w 821661"/>
                        <a:gd name="connsiteY12" fmla="*/ 339903 h 921045"/>
                        <a:gd name="connsiteX13" fmla="*/ 444504 w 821661"/>
                        <a:gd name="connsiteY13" fmla="*/ 27 h 921045"/>
                        <a:gd name="connsiteX14" fmla="*/ 821479 w 821661"/>
                        <a:gd name="connsiteY14" fmla="*/ 445103 h 921045"/>
                        <a:gd name="connsiteX15" fmla="*/ 552319 w 821661"/>
                        <a:gd name="connsiteY15" fmla="*/ 898660 h 921045"/>
                        <a:gd name="connsiteX0" fmla="*/ 480846 w 822486"/>
                        <a:gd name="connsiteY0" fmla="*/ 784141 h 957323"/>
                        <a:gd name="connsiteX1" fmla="*/ 232191 w 822486"/>
                        <a:gd name="connsiteY1" fmla="*/ 956228 h 957323"/>
                        <a:gd name="connsiteX2" fmla="*/ 75343 w 822486"/>
                        <a:gd name="connsiteY2" fmla="*/ 878480 h 957323"/>
                        <a:gd name="connsiteX3" fmla="*/ 67533 w 822486"/>
                        <a:gd name="connsiteY3" fmla="*/ 858566 h 957323"/>
                        <a:gd name="connsiteX4" fmla="*/ 100514 w 822486"/>
                        <a:gd name="connsiteY4" fmla="*/ 831599 h 957323"/>
                        <a:gd name="connsiteX5" fmla="*/ 70485 w 822486"/>
                        <a:gd name="connsiteY5" fmla="*/ 837020 h 957323"/>
                        <a:gd name="connsiteX6" fmla="*/ 60233 w 822486"/>
                        <a:gd name="connsiteY6" fmla="*/ 839955 h 957323"/>
                        <a:gd name="connsiteX7" fmla="*/ 59765 w 822486"/>
                        <a:gd name="connsiteY7" fmla="*/ 838761 h 957323"/>
                        <a:gd name="connsiteX8" fmla="*/ 48103 w 822486"/>
                        <a:gd name="connsiteY8" fmla="*/ 788638 h 957323"/>
                        <a:gd name="connsiteX9" fmla="*/ 0 w 822486"/>
                        <a:gd name="connsiteY9" fmla="*/ 750179 h 957323"/>
                        <a:gd name="connsiteX10" fmla="*/ 41934 w 822486"/>
                        <a:gd name="connsiteY10" fmla="*/ 608504 h 957323"/>
                        <a:gd name="connsiteX11" fmla="*/ 12918 w 822486"/>
                        <a:gd name="connsiteY11" fmla="*/ 437732 h 957323"/>
                        <a:gd name="connsiteX12" fmla="*/ 11316 w 822486"/>
                        <a:gd name="connsiteY12" fmla="*/ 376181 h 957323"/>
                        <a:gd name="connsiteX13" fmla="*/ 431574 w 822486"/>
                        <a:gd name="connsiteY13" fmla="*/ 22 h 957323"/>
                        <a:gd name="connsiteX14" fmla="*/ 821479 w 822486"/>
                        <a:gd name="connsiteY14" fmla="*/ 481381 h 957323"/>
                        <a:gd name="connsiteX15" fmla="*/ 552319 w 822486"/>
                        <a:gd name="connsiteY15" fmla="*/ 934938 h 957323"/>
                        <a:gd name="connsiteX0" fmla="*/ 480846 w 822153"/>
                        <a:gd name="connsiteY0" fmla="*/ 784141 h 957323"/>
                        <a:gd name="connsiteX1" fmla="*/ 232191 w 822153"/>
                        <a:gd name="connsiteY1" fmla="*/ 956228 h 957323"/>
                        <a:gd name="connsiteX2" fmla="*/ 75343 w 822153"/>
                        <a:gd name="connsiteY2" fmla="*/ 878480 h 957323"/>
                        <a:gd name="connsiteX3" fmla="*/ 67533 w 822153"/>
                        <a:gd name="connsiteY3" fmla="*/ 858566 h 957323"/>
                        <a:gd name="connsiteX4" fmla="*/ 100514 w 822153"/>
                        <a:gd name="connsiteY4" fmla="*/ 831599 h 957323"/>
                        <a:gd name="connsiteX5" fmla="*/ 70485 w 822153"/>
                        <a:gd name="connsiteY5" fmla="*/ 837020 h 957323"/>
                        <a:gd name="connsiteX6" fmla="*/ 60233 w 822153"/>
                        <a:gd name="connsiteY6" fmla="*/ 839955 h 957323"/>
                        <a:gd name="connsiteX7" fmla="*/ 59765 w 822153"/>
                        <a:gd name="connsiteY7" fmla="*/ 838761 h 957323"/>
                        <a:gd name="connsiteX8" fmla="*/ 48103 w 822153"/>
                        <a:gd name="connsiteY8" fmla="*/ 788638 h 957323"/>
                        <a:gd name="connsiteX9" fmla="*/ 0 w 822153"/>
                        <a:gd name="connsiteY9" fmla="*/ 750179 h 957323"/>
                        <a:gd name="connsiteX10" fmla="*/ 41934 w 822153"/>
                        <a:gd name="connsiteY10" fmla="*/ 608504 h 957323"/>
                        <a:gd name="connsiteX11" fmla="*/ 12918 w 822153"/>
                        <a:gd name="connsiteY11" fmla="*/ 437732 h 957323"/>
                        <a:gd name="connsiteX12" fmla="*/ 11316 w 822153"/>
                        <a:gd name="connsiteY12" fmla="*/ 376181 h 957323"/>
                        <a:gd name="connsiteX13" fmla="*/ 431574 w 822153"/>
                        <a:gd name="connsiteY13" fmla="*/ 22 h 957323"/>
                        <a:gd name="connsiteX14" fmla="*/ 821479 w 822153"/>
                        <a:gd name="connsiteY14" fmla="*/ 481381 h 957323"/>
                        <a:gd name="connsiteX15" fmla="*/ 552319 w 822153"/>
                        <a:gd name="connsiteY15" fmla="*/ 934938 h 957323"/>
                        <a:gd name="connsiteX0" fmla="*/ 480846 w 806304"/>
                        <a:gd name="connsiteY0" fmla="*/ 785139 h 958321"/>
                        <a:gd name="connsiteX1" fmla="*/ 232191 w 806304"/>
                        <a:gd name="connsiteY1" fmla="*/ 957226 h 958321"/>
                        <a:gd name="connsiteX2" fmla="*/ 75343 w 806304"/>
                        <a:gd name="connsiteY2" fmla="*/ 879478 h 958321"/>
                        <a:gd name="connsiteX3" fmla="*/ 67533 w 806304"/>
                        <a:gd name="connsiteY3" fmla="*/ 859564 h 958321"/>
                        <a:gd name="connsiteX4" fmla="*/ 100514 w 806304"/>
                        <a:gd name="connsiteY4" fmla="*/ 832597 h 958321"/>
                        <a:gd name="connsiteX5" fmla="*/ 70485 w 806304"/>
                        <a:gd name="connsiteY5" fmla="*/ 838018 h 958321"/>
                        <a:gd name="connsiteX6" fmla="*/ 60233 w 806304"/>
                        <a:gd name="connsiteY6" fmla="*/ 840953 h 958321"/>
                        <a:gd name="connsiteX7" fmla="*/ 59765 w 806304"/>
                        <a:gd name="connsiteY7" fmla="*/ 839759 h 958321"/>
                        <a:gd name="connsiteX8" fmla="*/ 48103 w 806304"/>
                        <a:gd name="connsiteY8" fmla="*/ 789636 h 958321"/>
                        <a:gd name="connsiteX9" fmla="*/ 0 w 806304"/>
                        <a:gd name="connsiteY9" fmla="*/ 751177 h 958321"/>
                        <a:gd name="connsiteX10" fmla="*/ 41934 w 806304"/>
                        <a:gd name="connsiteY10" fmla="*/ 609502 h 958321"/>
                        <a:gd name="connsiteX11" fmla="*/ 12918 w 806304"/>
                        <a:gd name="connsiteY11" fmla="*/ 438730 h 958321"/>
                        <a:gd name="connsiteX12" fmla="*/ 11316 w 806304"/>
                        <a:gd name="connsiteY12" fmla="*/ 377179 h 958321"/>
                        <a:gd name="connsiteX13" fmla="*/ 431574 w 806304"/>
                        <a:gd name="connsiteY13" fmla="*/ 1020 h 958321"/>
                        <a:gd name="connsiteX14" fmla="*/ 805963 w 806304"/>
                        <a:gd name="connsiteY14" fmla="*/ 477196 h 958321"/>
                        <a:gd name="connsiteX15" fmla="*/ 552319 w 806304"/>
                        <a:gd name="connsiteY15" fmla="*/ 935936 h 958321"/>
                        <a:gd name="connsiteX0" fmla="*/ 480846 w 806382"/>
                        <a:gd name="connsiteY0" fmla="*/ 784125 h 957307"/>
                        <a:gd name="connsiteX1" fmla="*/ 232191 w 806382"/>
                        <a:gd name="connsiteY1" fmla="*/ 956212 h 957307"/>
                        <a:gd name="connsiteX2" fmla="*/ 75343 w 806382"/>
                        <a:gd name="connsiteY2" fmla="*/ 878464 h 957307"/>
                        <a:gd name="connsiteX3" fmla="*/ 67533 w 806382"/>
                        <a:gd name="connsiteY3" fmla="*/ 858550 h 957307"/>
                        <a:gd name="connsiteX4" fmla="*/ 100514 w 806382"/>
                        <a:gd name="connsiteY4" fmla="*/ 831583 h 957307"/>
                        <a:gd name="connsiteX5" fmla="*/ 70485 w 806382"/>
                        <a:gd name="connsiteY5" fmla="*/ 837004 h 957307"/>
                        <a:gd name="connsiteX6" fmla="*/ 60233 w 806382"/>
                        <a:gd name="connsiteY6" fmla="*/ 839939 h 957307"/>
                        <a:gd name="connsiteX7" fmla="*/ 59765 w 806382"/>
                        <a:gd name="connsiteY7" fmla="*/ 838745 h 957307"/>
                        <a:gd name="connsiteX8" fmla="*/ 48103 w 806382"/>
                        <a:gd name="connsiteY8" fmla="*/ 788622 h 957307"/>
                        <a:gd name="connsiteX9" fmla="*/ 0 w 806382"/>
                        <a:gd name="connsiteY9" fmla="*/ 750163 h 957307"/>
                        <a:gd name="connsiteX10" fmla="*/ 41934 w 806382"/>
                        <a:gd name="connsiteY10" fmla="*/ 608488 h 957307"/>
                        <a:gd name="connsiteX11" fmla="*/ 12918 w 806382"/>
                        <a:gd name="connsiteY11" fmla="*/ 437716 h 957307"/>
                        <a:gd name="connsiteX12" fmla="*/ 11316 w 806382"/>
                        <a:gd name="connsiteY12" fmla="*/ 376165 h 957307"/>
                        <a:gd name="connsiteX13" fmla="*/ 431574 w 806382"/>
                        <a:gd name="connsiteY13" fmla="*/ 6 h 957307"/>
                        <a:gd name="connsiteX14" fmla="*/ 805963 w 806382"/>
                        <a:gd name="connsiteY14" fmla="*/ 476182 h 957307"/>
                        <a:gd name="connsiteX15" fmla="*/ 552319 w 806382"/>
                        <a:gd name="connsiteY15" fmla="*/ 934922 h 957307"/>
                        <a:gd name="connsiteX0" fmla="*/ 480846 w 806466"/>
                        <a:gd name="connsiteY0" fmla="*/ 784125 h 957307"/>
                        <a:gd name="connsiteX1" fmla="*/ 232191 w 806466"/>
                        <a:gd name="connsiteY1" fmla="*/ 956212 h 957307"/>
                        <a:gd name="connsiteX2" fmla="*/ 75343 w 806466"/>
                        <a:gd name="connsiteY2" fmla="*/ 878464 h 957307"/>
                        <a:gd name="connsiteX3" fmla="*/ 67533 w 806466"/>
                        <a:gd name="connsiteY3" fmla="*/ 858550 h 957307"/>
                        <a:gd name="connsiteX4" fmla="*/ 100514 w 806466"/>
                        <a:gd name="connsiteY4" fmla="*/ 831583 h 957307"/>
                        <a:gd name="connsiteX5" fmla="*/ 70485 w 806466"/>
                        <a:gd name="connsiteY5" fmla="*/ 837004 h 957307"/>
                        <a:gd name="connsiteX6" fmla="*/ 60233 w 806466"/>
                        <a:gd name="connsiteY6" fmla="*/ 839939 h 957307"/>
                        <a:gd name="connsiteX7" fmla="*/ 59765 w 806466"/>
                        <a:gd name="connsiteY7" fmla="*/ 838745 h 957307"/>
                        <a:gd name="connsiteX8" fmla="*/ 48103 w 806466"/>
                        <a:gd name="connsiteY8" fmla="*/ 788622 h 957307"/>
                        <a:gd name="connsiteX9" fmla="*/ 0 w 806466"/>
                        <a:gd name="connsiteY9" fmla="*/ 750163 h 957307"/>
                        <a:gd name="connsiteX10" fmla="*/ 41934 w 806466"/>
                        <a:gd name="connsiteY10" fmla="*/ 608488 h 957307"/>
                        <a:gd name="connsiteX11" fmla="*/ 12918 w 806466"/>
                        <a:gd name="connsiteY11" fmla="*/ 437716 h 957307"/>
                        <a:gd name="connsiteX12" fmla="*/ 11316 w 806466"/>
                        <a:gd name="connsiteY12" fmla="*/ 376165 h 957307"/>
                        <a:gd name="connsiteX13" fmla="*/ 431574 w 806466"/>
                        <a:gd name="connsiteY13" fmla="*/ 6 h 957307"/>
                        <a:gd name="connsiteX14" fmla="*/ 805963 w 806466"/>
                        <a:gd name="connsiteY14" fmla="*/ 476182 h 957307"/>
                        <a:gd name="connsiteX15" fmla="*/ 552319 w 806466"/>
                        <a:gd name="connsiteY15" fmla="*/ 934922 h 957307"/>
                        <a:gd name="connsiteX0" fmla="*/ 480846 w 807025"/>
                        <a:gd name="connsiteY0" fmla="*/ 797081 h 970263"/>
                        <a:gd name="connsiteX1" fmla="*/ 232191 w 807025"/>
                        <a:gd name="connsiteY1" fmla="*/ 969168 h 970263"/>
                        <a:gd name="connsiteX2" fmla="*/ 75343 w 807025"/>
                        <a:gd name="connsiteY2" fmla="*/ 891420 h 970263"/>
                        <a:gd name="connsiteX3" fmla="*/ 67533 w 807025"/>
                        <a:gd name="connsiteY3" fmla="*/ 871506 h 970263"/>
                        <a:gd name="connsiteX4" fmla="*/ 100514 w 807025"/>
                        <a:gd name="connsiteY4" fmla="*/ 844539 h 970263"/>
                        <a:gd name="connsiteX5" fmla="*/ 70485 w 807025"/>
                        <a:gd name="connsiteY5" fmla="*/ 849960 h 970263"/>
                        <a:gd name="connsiteX6" fmla="*/ 60233 w 807025"/>
                        <a:gd name="connsiteY6" fmla="*/ 852895 h 970263"/>
                        <a:gd name="connsiteX7" fmla="*/ 59765 w 807025"/>
                        <a:gd name="connsiteY7" fmla="*/ 851701 h 970263"/>
                        <a:gd name="connsiteX8" fmla="*/ 48103 w 807025"/>
                        <a:gd name="connsiteY8" fmla="*/ 801578 h 970263"/>
                        <a:gd name="connsiteX9" fmla="*/ 0 w 807025"/>
                        <a:gd name="connsiteY9" fmla="*/ 763119 h 970263"/>
                        <a:gd name="connsiteX10" fmla="*/ 41934 w 807025"/>
                        <a:gd name="connsiteY10" fmla="*/ 621444 h 970263"/>
                        <a:gd name="connsiteX11" fmla="*/ 12918 w 807025"/>
                        <a:gd name="connsiteY11" fmla="*/ 450672 h 970263"/>
                        <a:gd name="connsiteX12" fmla="*/ 11316 w 807025"/>
                        <a:gd name="connsiteY12" fmla="*/ 389121 h 970263"/>
                        <a:gd name="connsiteX13" fmla="*/ 431574 w 807025"/>
                        <a:gd name="connsiteY13" fmla="*/ 4 h 970263"/>
                        <a:gd name="connsiteX14" fmla="*/ 805963 w 807025"/>
                        <a:gd name="connsiteY14" fmla="*/ 489138 h 970263"/>
                        <a:gd name="connsiteX15" fmla="*/ 552319 w 807025"/>
                        <a:gd name="connsiteY15" fmla="*/ 947878 h 970263"/>
                        <a:gd name="connsiteX0" fmla="*/ 480846 w 807025"/>
                        <a:gd name="connsiteY0" fmla="*/ 797130 h 970312"/>
                        <a:gd name="connsiteX1" fmla="*/ 232191 w 807025"/>
                        <a:gd name="connsiteY1" fmla="*/ 969217 h 970312"/>
                        <a:gd name="connsiteX2" fmla="*/ 75343 w 807025"/>
                        <a:gd name="connsiteY2" fmla="*/ 891469 h 970312"/>
                        <a:gd name="connsiteX3" fmla="*/ 67533 w 807025"/>
                        <a:gd name="connsiteY3" fmla="*/ 871555 h 970312"/>
                        <a:gd name="connsiteX4" fmla="*/ 100514 w 807025"/>
                        <a:gd name="connsiteY4" fmla="*/ 844588 h 970312"/>
                        <a:gd name="connsiteX5" fmla="*/ 70485 w 807025"/>
                        <a:gd name="connsiteY5" fmla="*/ 850009 h 970312"/>
                        <a:gd name="connsiteX6" fmla="*/ 60233 w 807025"/>
                        <a:gd name="connsiteY6" fmla="*/ 852944 h 970312"/>
                        <a:gd name="connsiteX7" fmla="*/ 59765 w 807025"/>
                        <a:gd name="connsiteY7" fmla="*/ 851750 h 970312"/>
                        <a:gd name="connsiteX8" fmla="*/ 48103 w 807025"/>
                        <a:gd name="connsiteY8" fmla="*/ 801627 h 970312"/>
                        <a:gd name="connsiteX9" fmla="*/ 0 w 807025"/>
                        <a:gd name="connsiteY9" fmla="*/ 763168 h 970312"/>
                        <a:gd name="connsiteX10" fmla="*/ 41934 w 807025"/>
                        <a:gd name="connsiteY10" fmla="*/ 621493 h 970312"/>
                        <a:gd name="connsiteX11" fmla="*/ 12918 w 807025"/>
                        <a:gd name="connsiteY11" fmla="*/ 450721 h 970312"/>
                        <a:gd name="connsiteX12" fmla="*/ 11316 w 807025"/>
                        <a:gd name="connsiteY12" fmla="*/ 389170 h 970312"/>
                        <a:gd name="connsiteX13" fmla="*/ 431574 w 807025"/>
                        <a:gd name="connsiteY13" fmla="*/ 53 h 970312"/>
                        <a:gd name="connsiteX14" fmla="*/ 805963 w 807025"/>
                        <a:gd name="connsiteY14" fmla="*/ 489187 h 970312"/>
                        <a:gd name="connsiteX15" fmla="*/ 552319 w 807025"/>
                        <a:gd name="connsiteY15" fmla="*/ 947927 h 970312"/>
                        <a:gd name="connsiteX0" fmla="*/ 480846 w 805964"/>
                        <a:gd name="connsiteY0" fmla="*/ 797130 h 970312"/>
                        <a:gd name="connsiteX1" fmla="*/ 232191 w 805964"/>
                        <a:gd name="connsiteY1" fmla="*/ 969217 h 970312"/>
                        <a:gd name="connsiteX2" fmla="*/ 75343 w 805964"/>
                        <a:gd name="connsiteY2" fmla="*/ 891469 h 970312"/>
                        <a:gd name="connsiteX3" fmla="*/ 67533 w 805964"/>
                        <a:gd name="connsiteY3" fmla="*/ 871555 h 970312"/>
                        <a:gd name="connsiteX4" fmla="*/ 100514 w 805964"/>
                        <a:gd name="connsiteY4" fmla="*/ 844588 h 970312"/>
                        <a:gd name="connsiteX5" fmla="*/ 70485 w 805964"/>
                        <a:gd name="connsiteY5" fmla="*/ 850009 h 970312"/>
                        <a:gd name="connsiteX6" fmla="*/ 60233 w 805964"/>
                        <a:gd name="connsiteY6" fmla="*/ 852944 h 970312"/>
                        <a:gd name="connsiteX7" fmla="*/ 59765 w 805964"/>
                        <a:gd name="connsiteY7" fmla="*/ 851750 h 970312"/>
                        <a:gd name="connsiteX8" fmla="*/ 48103 w 805964"/>
                        <a:gd name="connsiteY8" fmla="*/ 801627 h 970312"/>
                        <a:gd name="connsiteX9" fmla="*/ 0 w 805964"/>
                        <a:gd name="connsiteY9" fmla="*/ 763168 h 970312"/>
                        <a:gd name="connsiteX10" fmla="*/ 41934 w 805964"/>
                        <a:gd name="connsiteY10" fmla="*/ 621493 h 970312"/>
                        <a:gd name="connsiteX11" fmla="*/ 12918 w 805964"/>
                        <a:gd name="connsiteY11" fmla="*/ 450721 h 970312"/>
                        <a:gd name="connsiteX12" fmla="*/ 11316 w 805964"/>
                        <a:gd name="connsiteY12" fmla="*/ 389170 h 970312"/>
                        <a:gd name="connsiteX13" fmla="*/ 431574 w 805964"/>
                        <a:gd name="connsiteY13" fmla="*/ 53 h 970312"/>
                        <a:gd name="connsiteX14" fmla="*/ 805963 w 805964"/>
                        <a:gd name="connsiteY14" fmla="*/ 489187 h 970312"/>
                        <a:gd name="connsiteX15" fmla="*/ 552319 w 805964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80453 w 826652"/>
                        <a:gd name="connsiteY7" fmla="*/ 851750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3"/>
                        <a:gd name="connsiteY0" fmla="*/ 797120 h 970302"/>
                        <a:gd name="connsiteX1" fmla="*/ 252879 w 826653"/>
                        <a:gd name="connsiteY1" fmla="*/ 969207 h 970302"/>
                        <a:gd name="connsiteX2" fmla="*/ 96031 w 826653"/>
                        <a:gd name="connsiteY2" fmla="*/ 891459 h 970302"/>
                        <a:gd name="connsiteX3" fmla="*/ 88221 w 826653"/>
                        <a:gd name="connsiteY3" fmla="*/ 871545 h 970302"/>
                        <a:gd name="connsiteX4" fmla="*/ 121202 w 826653"/>
                        <a:gd name="connsiteY4" fmla="*/ 844578 h 970302"/>
                        <a:gd name="connsiteX5" fmla="*/ 91173 w 826653"/>
                        <a:gd name="connsiteY5" fmla="*/ 849999 h 970302"/>
                        <a:gd name="connsiteX6" fmla="*/ 80921 w 826653"/>
                        <a:gd name="connsiteY6" fmla="*/ 852934 h 970302"/>
                        <a:gd name="connsiteX7" fmla="*/ 80453 w 826653"/>
                        <a:gd name="connsiteY7" fmla="*/ 851740 h 970302"/>
                        <a:gd name="connsiteX8" fmla="*/ 68791 w 826653"/>
                        <a:gd name="connsiteY8" fmla="*/ 801617 h 970302"/>
                        <a:gd name="connsiteX9" fmla="*/ 0 w 826653"/>
                        <a:gd name="connsiteY9" fmla="*/ 763158 h 970302"/>
                        <a:gd name="connsiteX10" fmla="*/ 62622 w 826653"/>
                        <a:gd name="connsiteY10" fmla="*/ 621483 h 970302"/>
                        <a:gd name="connsiteX11" fmla="*/ 33606 w 826653"/>
                        <a:gd name="connsiteY11" fmla="*/ 450711 h 970302"/>
                        <a:gd name="connsiteX12" fmla="*/ 32004 w 826653"/>
                        <a:gd name="connsiteY12" fmla="*/ 389160 h 970302"/>
                        <a:gd name="connsiteX13" fmla="*/ 452262 w 826653"/>
                        <a:gd name="connsiteY13" fmla="*/ 43 h 970302"/>
                        <a:gd name="connsiteX14" fmla="*/ 826651 w 826653"/>
                        <a:gd name="connsiteY14" fmla="*/ 489177 h 970302"/>
                        <a:gd name="connsiteX15" fmla="*/ 573007 w 826653"/>
                        <a:gd name="connsiteY15" fmla="*/ 947917 h 9703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826653" h="970302">
                          <a:moveTo>
                            <a:pt x="501534" y="797120"/>
                          </a:moveTo>
                          <a:cubicBezTo>
                            <a:pt x="428654" y="934696"/>
                            <a:pt x="340440" y="961889"/>
                            <a:pt x="252879" y="969207"/>
                          </a:cubicBezTo>
                          <a:cubicBezTo>
                            <a:pt x="187209" y="974696"/>
                            <a:pt x="130880" y="961185"/>
                            <a:pt x="96031" y="891459"/>
                          </a:cubicBezTo>
                          <a:lnTo>
                            <a:pt x="88221" y="871545"/>
                          </a:lnTo>
                          <a:lnTo>
                            <a:pt x="121202" y="844578"/>
                          </a:lnTo>
                          <a:cubicBezTo>
                            <a:pt x="121202" y="838887"/>
                            <a:pt x="109726" y="843732"/>
                            <a:pt x="91173" y="849999"/>
                          </a:cubicBezTo>
                          <a:lnTo>
                            <a:pt x="80921" y="852934"/>
                          </a:lnTo>
                          <a:lnTo>
                            <a:pt x="80453" y="851740"/>
                          </a:lnTo>
                          <a:cubicBezTo>
                            <a:pt x="75894" y="836823"/>
                            <a:pt x="71988" y="820173"/>
                            <a:pt x="68791" y="801617"/>
                          </a:cubicBezTo>
                          <a:cubicBezTo>
                            <a:pt x="45551" y="796216"/>
                            <a:pt x="10963" y="789908"/>
                            <a:pt x="0" y="763158"/>
                          </a:cubicBezTo>
                          <a:cubicBezTo>
                            <a:pt x="2401" y="721281"/>
                            <a:pt x="57021" y="673557"/>
                            <a:pt x="62622" y="621483"/>
                          </a:cubicBezTo>
                          <a:cubicBezTo>
                            <a:pt x="68223" y="569409"/>
                            <a:pt x="37009" y="478310"/>
                            <a:pt x="33606" y="450711"/>
                          </a:cubicBezTo>
                          <a:cubicBezTo>
                            <a:pt x="28617" y="425906"/>
                            <a:pt x="32539" y="409677"/>
                            <a:pt x="32004" y="389160"/>
                          </a:cubicBezTo>
                          <a:cubicBezTo>
                            <a:pt x="37600" y="186617"/>
                            <a:pt x="160781" y="4105"/>
                            <a:pt x="452262" y="43"/>
                          </a:cubicBezTo>
                          <a:cubicBezTo>
                            <a:pt x="743743" y="-4019"/>
                            <a:pt x="827215" y="281957"/>
                            <a:pt x="826651" y="489177"/>
                          </a:cubicBezTo>
                          <a:cubicBezTo>
                            <a:pt x="826087" y="696397"/>
                            <a:pt x="574254" y="810337"/>
                            <a:pt x="573007" y="947917"/>
                          </a:cubicBez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5" name="円/楕円 225">
                      <a:extLst>
                        <a:ext uri="{FF2B5EF4-FFF2-40B4-BE49-F238E27FC236}">
                          <a16:creationId xmlns:a16="http://schemas.microsoft.com/office/drawing/2014/main" id="{3215A886-D432-4577-93EE-665ABECADB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73" y="4978033"/>
                      <a:ext cx="113112" cy="6137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35" name="四角形: 上の 2 つの角を丸める 634">
                    <a:extLst>
                      <a:ext uri="{FF2B5EF4-FFF2-40B4-BE49-F238E27FC236}">
                        <a16:creationId xmlns:a16="http://schemas.microsoft.com/office/drawing/2014/main" id="{632CCC7D-DF69-4308-B0AF-14409C98752D}"/>
                      </a:ext>
                    </a:extLst>
                  </p:cNvPr>
                  <p:cNvSpPr/>
                  <p:nvPr/>
                </p:nvSpPr>
                <p:spPr>
                  <a:xfrm>
                    <a:off x="7145038" y="5917325"/>
                    <a:ext cx="189844" cy="530911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四角形: 上の 2 つの角を丸める 635">
                    <a:extLst>
                      <a:ext uri="{FF2B5EF4-FFF2-40B4-BE49-F238E27FC236}">
                        <a16:creationId xmlns:a16="http://schemas.microsoft.com/office/drawing/2014/main" id="{E176614B-7F61-4C9F-893E-ECA3A5D35295}"/>
                      </a:ext>
                    </a:extLst>
                  </p:cNvPr>
                  <p:cNvSpPr/>
                  <p:nvPr/>
                </p:nvSpPr>
                <p:spPr>
                  <a:xfrm>
                    <a:off x="7056138" y="5305382"/>
                    <a:ext cx="284498" cy="6570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71367680-5363-4188-9AFA-677B2C8FB400}"/>
                      </a:ext>
                    </a:extLst>
                  </p:cNvPr>
                  <p:cNvSpPr/>
                  <p:nvPr/>
                </p:nvSpPr>
                <p:spPr>
                  <a:xfrm>
                    <a:off x="7177060" y="5891967"/>
                    <a:ext cx="189917" cy="551021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四角形: 上の 2 つの角を丸める 637">
                    <a:extLst>
                      <a:ext uri="{FF2B5EF4-FFF2-40B4-BE49-F238E27FC236}">
                        <a16:creationId xmlns:a16="http://schemas.microsoft.com/office/drawing/2014/main" id="{8E478A74-D9A3-43BA-A842-AF4CEA3D6972}"/>
                      </a:ext>
                    </a:extLst>
                  </p:cNvPr>
                  <p:cNvSpPr/>
                  <p:nvPr/>
                </p:nvSpPr>
                <p:spPr>
                  <a:xfrm>
                    <a:off x="7083883" y="5269860"/>
                    <a:ext cx="352400" cy="663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4" name="月 643">
                    <a:extLst>
                      <a:ext uri="{FF2B5EF4-FFF2-40B4-BE49-F238E27FC236}">
                        <a16:creationId xmlns:a16="http://schemas.microsoft.com/office/drawing/2014/main" id="{D4CD346C-38B7-4C27-812E-1D7FD8EB620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796279" y="4293080"/>
                    <a:ext cx="75732" cy="19373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" name="月 20">
                    <a:extLst>
                      <a:ext uri="{FF2B5EF4-FFF2-40B4-BE49-F238E27FC236}">
                        <a16:creationId xmlns:a16="http://schemas.microsoft.com/office/drawing/2014/main" id="{B4B6EE2F-5548-4CD8-8AEB-884CD50445B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7017249" y="3635225"/>
                    <a:ext cx="519012" cy="1070702"/>
                  </a:xfrm>
                  <a:prstGeom prst="moon">
                    <a:avLst>
                      <a:gd name="adj" fmla="val 2008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C29DF948-6947-43AA-8C33-379245B6501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7080445" y="3854776"/>
                    <a:ext cx="563320" cy="886584"/>
                  </a:xfrm>
                  <a:custGeom>
                    <a:avLst/>
                    <a:gdLst>
                      <a:gd name="connsiteX0" fmla="*/ 414413 w 519012"/>
                      <a:gd name="connsiteY0" fmla="*/ 875707 h 886584"/>
                      <a:gd name="connsiteX1" fmla="*/ 0 w 519012"/>
                      <a:gd name="connsiteY1" fmla="*/ 351233 h 886584"/>
                      <a:gd name="connsiteX2" fmla="*/ 88639 w 519012"/>
                      <a:gd name="connsiteY2" fmla="*/ 51913 h 886584"/>
                      <a:gd name="connsiteX3" fmla="*/ 130164 w 519012"/>
                      <a:gd name="connsiteY3" fmla="*/ 0 h 886584"/>
                      <a:gd name="connsiteX4" fmla="*/ 394905 w 519012"/>
                      <a:gd name="connsiteY4" fmla="*/ 70937 h 886584"/>
                      <a:gd name="connsiteX5" fmla="*/ 394013 w 519012"/>
                      <a:gd name="connsiteY5" fmla="*/ 73207 h 886584"/>
                      <a:gd name="connsiteX6" fmla="*/ 519012 w 519012"/>
                      <a:gd name="connsiteY6" fmla="*/ 886584 h 886584"/>
                      <a:gd name="connsiteX7" fmla="*/ 414413 w 519012"/>
                      <a:gd name="connsiteY7" fmla="*/ 875707 h 88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9012" h="886584">
                        <a:moveTo>
                          <a:pt x="414413" y="875707"/>
                        </a:moveTo>
                        <a:cubicBezTo>
                          <a:pt x="177908" y="825788"/>
                          <a:pt x="0" y="609941"/>
                          <a:pt x="0" y="351233"/>
                        </a:cubicBezTo>
                        <a:cubicBezTo>
                          <a:pt x="0" y="240358"/>
                          <a:pt x="32677" y="137356"/>
                          <a:pt x="88639" y="51913"/>
                        </a:cubicBezTo>
                        <a:lnTo>
                          <a:pt x="130164" y="0"/>
                        </a:lnTo>
                        <a:lnTo>
                          <a:pt x="394905" y="70937"/>
                        </a:lnTo>
                        <a:lnTo>
                          <a:pt x="394013" y="73207"/>
                        </a:lnTo>
                        <a:cubicBezTo>
                          <a:pt x="310681" y="344332"/>
                          <a:pt x="352347" y="646510"/>
                          <a:pt x="519012" y="886584"/>
                        </a:cubicBezTo>
                        <a:cubicBezTo>
                          <a:pt x="483182" y="886584"/>
                          <a:pt x="448199" y="882839"/>
                          <a:pt x="414413" y="87570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32162A5-C666-4251-88A8-BEA174EDF754}"/>
                  </a:ext>
                </a:extLst>
              </p:cNvPr>
              <p:cNvGrpSpPr/>
              <p:nvPr/>
            </p:nvGrpSpPr>
            <p:grpSpPr>
              <a:xfrm>
                <a:off x="7371365" y="4322907"/>
                <a:ext cx="729715" cy="789690"/>
                <a:chOff x="1431359" y="1344792"/>
                <a:chExt cx="640409" cy="767766"/>
              </a:xfrm>
            </p:grpSpPr>
            <p:sp>
              <p:nvSpPr>
                <p:cNvPr id="182" name="円: 塗りつぶしなし 181">
                  <a:extLst>
                    <a:ext uri="{FF2B5EF4-FFF2-40B4-BE49-F238E27FC236}">
                      <a16:creationId xmlns:a16="http://schemas.microsoft.com/office/drawing/2014/main" id="{70AD4DE8-DC37-42F7-A0F0-0659A2FAA5B8}"/>
                    </a:ext>
                  </a:extLst>
                </p:cNvPr>
                <p:cNvSpPr/>
                <p:nvPr/>
              </p:nvSpPr>
              <p:spPr>
                <a:xfrm rot="17957330">
                  <a:off x="1562990" y="1575796"/>
                  <a:ext cx="739781" cy="277774"/>
                </a:xfrm>
                <a:prstGeom prst="donut">
                  <a:avLst>
                    <a:gd name="adj" fmla="val 7422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BCF1381F-1EAD-4204-ABD4-93DD31BD1C06}"/>
                    </a:ext>
                  </a:extLst>
                </p:cNvPr>
                <p:cNvGrpSpPr/>
                <p:nvPr/>
              </p:nvGrpSpPr>
              <p:grpSpPr>
                <a:xfrm>
                  <a:off x="1431359" y="1629501"/>
                  <a:ext cx="482990" cy="483057"/>
                  <a:chOff x="1413071" y="1885553"/>
                  <a:chExt cx="482990" cy="483057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1A7103A5-31EB-4380-B169-F6F664742252}"/>
                      </a:ext>
                    </a:extLst>
                  </p:cNvPr>
                  <p:cNvSpPr/>
                  <p:nvPr/>
                </p:nvSpPr>
                <p:spPr>
                  <a:xfrm>
                    <a:off x="1413071" y="1885553"/>
                    <a:ext cx="482990" cy="483057"/>
                  </a:xfrm>
                  <a:custGeom>
                    <a:avLst/>
                    <a:gdLst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68531 w 471545"/>
                      <a:gd name="connsiteY3" fmla="*/ 69022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337931 w 471545"/>
                      <a:gd name="connsiteY4" fmla="*/ 408009 h 432350"/>
                      <a:gd name="connsiteX5" fmla="*/ 68219 w 471545"/>
                      <a:gd name="connsiteY5" fmla="*/ 328783 h 432350"/>
                      <a:gd name="connsiteX6" fmla="*/ 24341 w 471545"/>
                      <a:gd name="connsiteY6" fmla="*/ 248407 h 432350"/>
                      <a:gd name="connsiteX7" fmla="*/ 43141 w 471545"/>
                      <a:gd name="connsiteY7" fmla="*/ 29478 h 432350"/>
                      <a:gd name="connsiteX8" fmla="*/ 78216 w 471545"/>
                      <a:gd name="connsiteY8" fmla="*/ 0 h 432350"/>
                      <a:gd name="connsiteX0" fmla="*/ 78216 w 471545"/>
                      <a:gd name="connsiteY0" fmla="*/ 0 h 426968"/>
                      <a:gd name="connsiteX1" fmla="*/ 92291 w 471545"/>
                      <a:gd name="connsiteY1" fmla="*/ 5974 h 426968"/>
                      <a:gd name="connsiteX2" fmla="*/ 387529 w 471545"/>
                      <a:gd name="connsiteY2" fmla="*/ 1657 h 426968"/>
                      <a:gd name="connsiteX3" fmla="*/ 471545 w 471545"/>
                      <a:gd name="connsiteY3" fmla="*/ 329502 h 426968"/>
                      <a:gd name="connsiteX4" fmla="*/ 371269 w 471545"/>
                      <a:gd name="connsiteY4" fmla="*/ 400866 h 426968"/>
                      <a:gd name="connsiteX5" fmla="*/ 68219 w 471545"/>
                      <a:gd name="connsiteY5" fmla="*/ 328783 h 426968"/>
                      <a:gd name="connsiteX6" fmla="*/ 24341 w 471545"/>
                      <a:gd name="connsiteY6" fmla="*/ 248407 h 426968"/>
                      <a:gd name="connsiteX7" fmla="*/ 43141 w 471545"/>
                      <a:gd name="connsiteY7" fmla="*/ 29478 h 426968"/>
                      <a:gd name="connsiteX8" fmla="*/ 78216 w 471545"/>
                      <a:gd name="connsiteY8" fmla="*/ 0 h 426968"/>
                      <a:gd name="connsiteX0" fmla="*/ 78216 w 471545"/>
                      <a:gd name="connsiteY0" fmla="*/ 0 h 423793"/>
                      <a:gd name="connsiteX1" fmla="*/ 92291 w 471545"/>
                      <a:gd name="connsiteY1" fmla="*/ 5974 h 423793"/>
                      <a:gd name="connsiteX2" fmla="*/ 387529 w 471545"/>
                      <a:gd name="connsiteY2" fmla="*/ 1657 h 423793"/>
                      <a:gd name="connsiteX3" fmla="*/ 471545 w 471545"/>
                      <a:gd name="connsiteY3" fmla="*/ 329502 h 423793"/>
                      <a:gd name="connsiteX4" fmla="*/ 371269 w 471545"/>
                      <a:gd name="connsiteY4" fmla="*/ 400866 h 423793"/>
                      <a:gd name="connsiteX5" fmla="*/ 68219 w 471545"/>
                      <a:gd name="connsiteY5" fmla="*/ 328783 h 423793"/>
                      <a:gd name="connsiteX6" fmla="*/ 24341 w 471545"/>
                      <a:gd name="connsiteY6" fmla="*/ 248407 h 423793"/>
                      <a:gd name="connsiteX7" fmla="*/ 43141 w 471545"/>
                      <a:gd name="connsiteY7" fmla="*/ 29478 h 423793"/>
                      <a:gd name="connsiteX8" fmla="*/ 78216 w 471545"/>
                      <a:gd name="connsiteY8" fmla="*/ 0 h 423793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29478 h 425939"/>
                      <a:gd name="connsiteX8" fmla="*/ 78216 w 471545"/>
                      <a:gd name="connsiteY8" fmla="*/ 0 h 425939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62815 h 425939"/>
                      <a:gd name="connsiteX8" fmla="*/ 78216 w 471545"/>
                      <a:gd name="connsiteY8" fmla="*/ 0 h 425939"/>
                      <a:gd name="connsiteX0" fmla="*/ 83715 w 477044"/>
                      <a:gd name="connsiteY0" fmla="*/ 0 h 425939"/>
                      <a:gd name="connsiteX1" fmla="*/ 97790 w 477044"/>
                      <a:gd name="connsiteY1" fmla="*/ 5974 h 425939"/>
                      <a:gd name="connsiteX2" fmla="*/ 393028 w 477044"/>
                      <a:gd name="connsiteY2" fmla="*/ 1657 h 425939"/>
                      <a:gd name="connsiteX3" fmla="*/ 477044 w 477044"/>
                      <a:gd name="connsiteY3" fmla="*/ 329502 h 425939"/>
                      <a:gd name="connsiteX4" fmla="*/ 379150 w 477044"/>
                      <a:gd name="connsiteY4" fmla="*/ 405629 h 425939"/>
                      <a:gd name="connsiteX5" fmla="*/ 73718 w 477044"/>
                      <a:gd name="connsiteY5" fmla="*/ 328783 h 425939"/>
                      <a:gd name="connsiteX6" fmla="*/ 29840 w 477044"/>
                      <a:gd name="connsiteY6" fmla="*/ 248407 h 425939"/>
                      <a:gd name="connsiteX7" fmla="*/ 48640 w 477044"/>
                      <a:gd name="connsiteY7" fmla="*/ 62815 h 425939"/>
                      <a:gd name="connsiteX8" fmla="*/ 83715 w 477044"/>
                      <a:gd name="connsiteY8" fmla="*/ 0 h 425939"/>
                      <a:gd name="connsiteX0" fmla="*/ 43835 w 437164"/>
                      <a:gd name="connsiteY0" fmla="*/ 0 h 420888"/>
                      <a:gd name="connsiteX1" fmla="*/ 57910 w 437164"/>
                      <a:gd name="connsiteY1" fmla="*/ 5974 h 420888"/>
                      <a:gd name="connsiteX2" fmla="*/ 353148 w 437164"/>
                      <a:gd name="connsiteY2" fmla="*/ 1657 h 420888"/>
                      <a:gd name="connsiteX3" fmla="*/ 437164 w 437164"/>
                      <a:gd name="connsiteY3" fmla="*/ 329502 h 420888"/>
                      <a:gd name="connsiteX4" fmla="*/ 339270 w 437164"/>
                      <a:gd name="connsiteY4" fmla="*/ 405629 h 420888"/>
                      <a:gd name="connsiteX5" fmla="*/ 33838 w 437164"/>
                      <a:gd name="connsiteY5" fmla="*/ 328783 h 420888"/>
                      <a:gd name="connsiteX6" fmla="*/ 8760 w 437164"/>
                      <a:gd name="connsiteY6" fmla="*/ 62815 h 420888"/>
                      <a:gd name="connsiteX7" fmla="*/ 43835 w 437164"/>
                      <a:gd name="connsiteY7" fmla="*/ 0 h 420888"/>
                      <a:gd name="connsiteX0" fmla="*/ 56373 w 449702"/>
                      <a:gd name="connsiteY0" fmla="*/ 0 h 419978"/>
                      <a:gd name="connsiteX1" fmla="*/ 70448 w 449702"/>
                      <a:gd name="connsiteY1" fmla="*/ 5974 h 419978"/>
                      <a:gd name="connsiteX2" fmla="*/ 365686 w 449702"/>
                      <a:gd name="connsiteY2" fmla="*/ 1657 h 419978"/>
                      <a:gd name="connsiteX3" fmla="*/ 449702 w 449702"/>
                      <a:gd name="connsiteY3" fmla="*/ 329502 h 419978"/>
                      <a:gd name="connsiteX4" fmla="*/ 351808 w 449702"/>
                      <a:gd name="connsiteY4" fmla="*/ 405629 h 419978"/>
                      <a:gd name="connsiteX5" fmla="*/ 46376 w 449702"/>
                      <a:gd name="connsiteY5" fmla="*/ 328783 h 419978"/>
                      <a:gd name="connsiteX6" fmla="*/ 2248 w 449702"/>
                      <a:gd name="connsiteY6" fmla="*/ 108059 h 419978"/>
                      <a:gd name="connsiteX7" fmla="*/ 56373 w 449702"/>
                      <a:gd name="connsiteY7" fmla="*/ 0 h 419978"/>
                      <a:gd name="connsiteX0" fmla="*/ 73305 w 466634"/>
                      <a:gd name="connsiteY0" fmla="*/ 0 h 419978"/>
                      <a:gd name="connsiteX1" fmla="*/ 87380 w 466634"/>
                      <a:gd name="connsiteY1" fmla="*/ 5974 h 419978"/>
                      <a:gd name="connsiteX2" fmla="*/ 382618 w 466634"/>
                      <a:gd name="connsiteY2" fmla="*/ 1657 h 419978"/>
                      <a:gd name="connsiteX3" fmla="*/ 466634 w 466634"/>
                      <a:gd name="connsiteY3" fmla="*/ 329502 h 419978"/>
                      <a:gd name="connsiteX4" fmla="*/ 368740 w 466634"/>
                      <a:gd name="connsiteY4" fmla="*/ 405629 h 419978"/>
                      <a:gd name="connsiteX5" fmla="*/ 63308 w 466634"/>
                      <a:gd name="connsiteY5" fmla="*/ 328783 h 419978"/>
                      <a:gd name="connsiteX6" fmla="*/ 19180 w 466634"/>
                      <a:gd name="connsiteY6" fmla="*/ 108059 h 419978"/>
                      <a:gd name="connsiteX7" fmla="*/ 73305 w 466634"/>
                      <a:gd name="connsiteY7" fmla="*/ 0 h 419978"/>
                      <a:gd name="connsiteX0" fmla="*/ 83888 w 477217"/>
                      <a:gd name="connsiteY0" fmla="*/ 0 h 419978"/>
                      <a:gd name="connsiteX1" fmla="*/ 97963 w 477217"/>
                      <a:gd name="connsiteY1" fmla="*/ 5974 h 419978"/>
                      <a:gd name="connsiteX2" fmla="*/ 393201 w 477217"/>
                      <a:gd name="connsiteY2" fmla="*/ 1657 h 419978"/>
                      <a:gd name="connsiteX3" fmla="*/ 477217 w 477217"/>
                      <a:gd name="connsiteY3" fmla="*/ 329502 h 419978"/>
                      <a:gd name="connsiteX4" fmla="*/ 379323 w 477217"/>
                      <a:gd name="connsiteY4" fmla="*/ 405629 h 419978"/>
                      <a:gd name="connsiteX5" fmla="*/ 73891 w 477217"/>
                      <a:gd name="connsiteY5" fmla="*/ 328783 h 419978"/>
                      <a:gd name="connsiteX6" fmla="*/ 29763 w 477217"/>
                      <a:gd name="connsiteY6" fmla="*/ 108059 h 419978"/>
                      <a:gd name="connsiteX7" fmla="*/ 83888 w 477217"/>
                      <a:gd name="connsiteY7" fmla="*/ 0 h 419978"/>
                      <a:gd name="connsiteX0" fmla="*/ 85751 w 479080"/>
                      <a:gd name="connsiteY0" fmla="*/ 0 h 419709"/>
                      <a:gd name="connsiteX1" fmla="*/ 99826 w 479080"/>
                      <a:gd name="connsiteY1" fmla="*/ 5974 h 419709"/>
                      <a:gd name="connsiteX2" fmla="*/ 395064 w 479080"/>
                      <a:gd name="connsiteY2" fmla="*/ 1657 h 419709"/>
                      <a:gd name="connsiteX3" fmla="*/ 479080 w 479080"/>
                      <a:gd name="connsiteY3" fmla="*/ 329502 h 419709"/>
                      <a:gd name="connsiteX4" fmla="*/ 381186 w 479080"/>
                      <a:gd name="connsiteY4" fmla="*/ 405629 h 419709"/>
                      <a:gd name="connsiteX5" fmla="*/ 75754 w 479080"/>
                      <a:gd name="connsiteY5" fmla="*/ 328783 h 419709"/>
                      <a:gd name="connsiteX6" fmla="*/ 29245 w 479080"/>
                      <a:gd name="connsiteY6" fmla="*/ 122346 h 419709"/>
                      <a:gd name="connsiteX7" fmla="*/ 85751 w 479080"/>
                      <a:gd name="connsiteY7" fmla="*/ 0 h 419709"/>
                      <a:gd name="connsiteX0" fmla="*/ 77289 w 470618"/>
                      <a:gd name="connsiteY0" fmla="*/ 0 h 419709"/>
                      <a:gd name="connsiteX1" fmla="*/ 91364 w 470618"/>
                      <a:gd name="connsiteY1" fmla="*/ 5974 h 419709"/>
                      <a:gd name="connsiteX2" fmla="*/ 386602 w 470618"/>
                      <a:gd name="connsiteY2" fmla="*/ 1657 h 419709"/>
                      <a:gd name="connsiteX3" fmla="*/ 470618 w 470618"/>
                      <a:gd name="connsiteY3" fmla="*/ 329502 h 419709"/>
                      <a:gd name="connsiteX4" fmla="*/ 372724 w 470618"/>
                      <a:gd name="connsiteY4" fmla="*/ 405629 h 419709"/>
                      <a:gd name="connsiteX5" fmla="*/ 67292 w 470618"/>
                      <a:gd name="connsiteY5" fmla="*/ 328783 h 419709"/>
                      <a:gd name="connsiteX6" fmla="*/ 20783 w 470618"/>
                      <a:gd name="connsiteY6" fmla="*/ 122346 h 419709"/>
                      <a:gd name="connsiteX7" fmla="*/ 77289 w 470618"/>
                      <a:gd name="connsiteY7" fmla="*/ 0 h 419709"/>
                      <a:gd name="connsiteX0" fmla="*/ 77289 w 470618"/>
                      <a:gd name="connsiteY0" fmla="*/ 0 h 426230"/>
                      <a:gd name="connsiteX1" fmla="*/ 91364 w 470618"/>
                      <a:gd name="connsiteY1" fmla="*/ 5974 h 426230"/>
                      <a:gd name="connsiteX2" fmla="*/ 386602 w 470618"/>
                      <a:gd name="connsiteY2" fmla="*/ 1657 h 426230"/>
                      <a:gd name="connsiteX3" fmla="*/ 470618 w 470618"/>
                      <a:gd name="connsiteY3" fmla="*/ 329502 h 426230"/>
                      <a:gd name="connsiteX4" fmla="*/ 372724 w 470618"/>
                      <a:gd name="connsiteY4" fmla="*/ 405629 h 426230"/>
                      <a:gd name="connsiteX5" fmla="*/ 67292 w 470618"/>
                      <a:gd name="connsiteY5" fmla="*/ 328783 h 426230"/>
                      <a:gd name="connsiteX6" fmla="*/ 20783 w 470618"/>
                      <a:gd name="connsiteY6" fmla="*/ 122346 h 426230"/>
                      <a:gd name="connsiteX7" fmla="*/ 77289 w 470618"/>
                      <a:gd name="connsiteY7" fmla="*/ 0 h 426230"/>
                      <a:gd name="connsiteX0" fmla="*/ 62894 w 456223"/>
                      <a:gd name="connsiteY0" fmla="*/ 0 h 426903"/>
                      <a:gd name="connsiteX1" fmla="*/ 76969 w 456223"/>
                      <a:gd name="connsiteY1" fmla="*/ 5974 h 426903"/>
                      <a:gd name="connsiteX2" fmla="*/ 372207 w 456223"/>
                      <a:gd name="connsiteY2" fmla="*/ 1657 h 426903"/>
                      <a:gd name="connsiteX3" fmla="*/ 456223 w 456223"/>
                      <a:gd name="connsiteY3" fmla="*/ 329502 h 426903"/>
                      <a:gd name="connsiteX4" fmla="*/ 358329 w 456223"/>
                      <a:gd name="connsiteY4" fmla="*/ 405629 h 426903"/>
                      <a:gd name="connsiteX5" fmla="*/ 40991 w 456223"/>
                      <a:gd name="connsiteY5" fmla="*/ 333351 h 426903"/>
                      <a:gd name="connsiteX6" fmla="*/ 6388 w 456223"/>
                      <a:gd name="connsiteY6" fmla="*/ 122346 h 426903"/>
                      <a:gd name="connsiteX7" fmla="*/ 62894 w 456223"/>
                      <a:gd name="connsiteY7" fmla="*/ 0 h 426903"/>
                      <a:gd name="connsiteX0" fmla="*/ 82517 w 475846"/>
                      <a:gd name="connsiteY0" fmla="*/ 0 h 426903"/>
                      <a:gd name="connsiteX1" fmla="*/ 96592 w 475846"/>
                      <a:gd name="connsiteY1" fmla="*/ 5974 h 426903"/>
                      <a:gd name="connsiteX2" fmla="*/ 391830 w 475846"/>
                      <a:gd name="connsiteY2" fmla="*/ 1657 h 426903"/>
                      <a:gd name="connsiteX3" fmla="*/ 475846 w 475846"/>
                      <a:gd name="connsiteY3" fmla="*/ 329502 h 426903"/>
                      <a:gd name="connsiteX4" fmla="*/ 377952 w 475846"/>
                      <a:gd name="connsiteY4" fmla="*/ 405629 h 426903"/>
                      <a:gd name="connsiteX5" fmla="*/ 60614 w 475846"/>
                      <a:gd name="connsiteY5" fmla="*/ 333351 h 426903"/>
                      <a:gd name="connsiteX6" fmla="*/ 26011 w 475846"/>
                      <a:gd name="connsiteY6" fmla="*/ 122346 h 426903"/>
                      <a:gd name="connsiteX7" fmla="*/ 82517 w 475846"/>
                      <a:gd name="connsiteY7" fmla="*/ 0 h 426903"/>
                      <a:gd name="connsiteX0" fmla="*/ 82517 w 482990"/>
                      <a:gd name="connsiteY0" fmla="*/ 0 h 426903"/>
                      <a:gd name="connsiteX1" fmla="*/ 96592 w 482990"/>
                      <a:gd name="connsiteY1" fmla="*/ 5974 h 426903"/>
                      <a:gd name="connsiteX2" fmla="*/ 391830 w 482990"/>
                      <a:gd name="connsiteY2" fmla="*/ 1657 h 426903"/>
                      <a:gd name="connsiteX3" fmla="*/ 482990 w 482990"/>
                      <a:gd name="connsiteY3" fmla="*/ 336355 h 426903"/>
                      <a:gd name="connsiteX4" fmla="*/ 377952 w 482990"/>
                      <a:gd name="connsiteY4" fmla="*/ 405629 h 426903"/>
                      <a:gd name="connsiteX5" fmla="*/ 60614 w 482990"/>
                      <a:gd name="connsiteY5" fmla="*/ 333351 h 426903"/>
                      <a:gd name="connsiteX6" fmla="*/ 26011 w 482990"/>
                      <a:gd name="connsiteY6" fmla="*/ 122346 h 426903"/>
                      <a:gd name="connsiteX7" fmla="*/ 82517 w 482990"/>
                      <a:gd name="connsiteY7" fmla="*/ 0 h 426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2990" h="426903">
                        <a:moveTo>
                          <a:pt x="82517" y="0"/>
                        </a:moveTo>
                        <a:lnTo>
                          <a:pt x="96592" y="5974"/>
                        </a:lnTo>
                        <a:cubicBezTo>
                          <a:pt x="193416" y="41841"/>
                          <a:pt x="256905" y="25321"/>
                          <a:pt x="391830" y="1657"/>
                        </a:cubicBezTo>
                        <a:cubicBezTo>
                          <a:pt x="378839" y="98441"/>
                          <a:pt x="384541" y="233545"/>
                          <a:pt x="482990" y="336355"/>
                        </a:cubicBezTo>
                        <a:cubicBezTo>
                          <a:pt x="450359" y="361731"/>
                          <a:pt x="474308" y="360172"/>
                          <a:pt x="377952" y="405629"/>
                        </a:cubicBezTo>
                        <a:cubicBezTo>
                          <a:pt x="203015" y="467076"/>
                          <a:pt x="119271" y="380565"/>
                          <a:pt x="60614" y="333351"/>
                        </a:cubicBezTo>
                        <a:cubicBezTo>
                          <a:pt x="1957" y="286137"/>
                          <a:pt x="-22882" y="187041"/>
                          <a:pt x="26011" y="122346"/>
                        </a:cubicBezTo>
                        <a:cubicBezTo>
                          <a:pt x="74904" y="57651"/>
                          <a:pt x="64475" y="36020"/>
                          <a:pt x="825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C36F248D-ADE0-43F2-BAF3-302C239C5E6A}"/>
                      </a:ext>
                    </a:extLst>
                  </p:cNvPr>
                  <p:cNvSpPr/>
                  <p:nvPr/>
                </p:nvSpPr>
                <p:spPr>
                  <a:xfrm>
                    <a:off x="1484987" y="1970287"/>
                    <a:ext cx="360488" cy="368102"/>
                  </a:xfrm>
                  <a:custGeom>
                    <a:avLst/>
                    <a:gdLst>
                      <a:gd name="connsiteX0" fmla="*/ 346588 w 437748"/>
                      <a:gd name="connsiteY0" fmla="*/ 0 h 375245"/>
                      <a:gd name="connsiteX1" fmla="*/ 437748 w 437748"/>
                      <a:gd name="connsiteY1" fmla="*/ 295344 h 375245"/>
                      <a:gd name="connsiteX2" fmla="*/ 332710 w 437748"/>
                      <a:gd name="connsiteY2" fmla="*/ 356473 h 375245"/>
                      <a:gd name="connsiteX3" fmla="*/ 170892 w 437748"/>
                      <a:gd name="connsiteY3" fmla="*/ 371106 h 375245"/>
                      <a:gd name="connsiteX4" fmla="*/ 149611 w 437748"/>
                      <a:gd name="connsiteY4" fmla="*/ 365548 h 375245"/>
                      <a:gd name="connsiteX5" fmla="*/ 110345 w 437748"/>
                      <a:gd name="connsiteY5" fmla="*/ 342345 h 375245"/>
                      <a:gd name="connsiteX6" fmla="*/ 60615 w 437748"/>
                      <a:gd name="connsiteY6" fmla="*/ 300800 h 375245"/>
                      <a:gd name="connsiteX7" fmla="*/ 26012 w 437748"/>
                      <a:gd name="connsiteY7" fmla="*/ 80835 h 375245"/>
                      <a:gd name="connsiteX8" fmla="*/ 52931 w 437748"/>
                      <a:gd name="connsiteY8" fmla="*/ 37735 h 375245"/>
                      <a:gd name="connsiteX9" fmla="*/ 65354 w 437748"/>
                      <a:gd name="connsiteY9" fmla="*/ 7041 h 375245"/>
                      <a:gd name="connsiteX10" fmla="*/ 119355 w 437748"/>
                      <a:gd name="connsiteY10" fmla="*/ 19503 h 375245"/>
                      <a:gd name="connsiteX11" fmla="*/ 346588 w 437748"/>
                      <a:gd name="connsiteY11" fmla="*/ 0 h 375245"/>
                      <a:gd name="connsiteX0" fmla="*/ 294155 w 385315"/>
                      <a:gd name="connsiteY0" fmla="*/ 0 h 375245"/>
                      <a:gd name="connsiteX1" fmla="*/ 385315 w 385315"/>
                      <a:gd name="connsiteY1" fmla="*/ 295344 h 375245"/>
                      <a:gd name="connsiteX2" fmla="*/ 280277 w 385315"/>
                      <a:gd name="connsiteY2" fmla="*/ 356473 h 375245"/>
                      <a:gd name="connsiteX3" fmla="*/ 118459 w 385315"/>
                      <a:gd name="connsiteY3" fmla="*/ 371106 h 375245"/>
                      <a:gd name="connsiteX4" fmla="*/ 97178 w 385315"/>
                      <a:gd name="connsiteY4" fmla="*/ 365548 h 375245"/>
                      <a:gd name="connsiteX5" fmla="*/ 57912 w 385315"/>
                      <a:gd name="connsiteY5" fmla="*/ 342345 h 375245"/>
                      <a:gd name="connsiteX6" fmla="*/ 8182 w 385315"/>
                      <a:gd name="connsiteY6" fmla="*/ 300800 h 375245"/>
                      <a:gd name="connsiteX7" fmla="*/ 498 w 385315"/>
                      <a:gd name="connsiteY7" fmla="*/ 37735 h 375245"/>
                      <a:gd name="connsiteX8" fmla="*/ 12921 w 385315"/>
                      <a:gd name="connsiteY8" fmla="*/ 7041 h 375245"/>
                      <a:gd name="connsiteX9" fmla="*/ 66922 w 385315"/>
                      <a:gd name="connsiteY9" fmla="*/ 19503 h 375245"/>
                      <a:gd name="connsiteX10" fmla="*/ 294155 w 385315"/>
                      <a:gd name="connsiteY10" fmla="*/ 0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10" fmla="*/ 91440 w 384817"/>
                      <a:gd name="connsiteY10" fmla="*/ 129175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0" fmla="*/ 4739 w 377133"/>
                      <a:gd name="connsiteY0" fmla="*/ 7041 h 375245"/>
                      <a:gd name="connsiteX1" fmla="*/ 58740 w 377133"/>
                      <a:gd name="connsiteY1" fmla="*/ 19503 h 375245"/>
                      <a:gd name="connsiteX2" fmla="*/ 285973 w 377133"/>
                      <a:gd name="connsiteY2" fmla="*/ 0 h 375245"/>
                      <a:gd name="connsiteX3" fmla="*/ 377133 w 377133"/>
                      <a:gd name="connsiteY3" fmla="*/ 295344 h 375245"/>
                      <a:gd name="connsiteX4" fmla="*/ 272095 w 377133"/>
                      <a:gd name="connsiteY4" fmla="*/ 356473 h 375245"/>
                      <a:gd name="connsiteX5" fmla="*/ 110277 w 377133"/>
                      <a:gd name="connsiteY5" fmla="*/ 371106 h 375245"/>
                      <a:gd name="connsiteX6" fmla="*/ 88996 w 377133"/>
                      <a:gd name="connsiteY6" fmla="*/ 365548 h 375245"/>
                      <a:gd name="connsiteX7" fmla="*/ 49730 w 377133"/>
                      <a:gd name="connsiteY7" fmla="*/ 342345 h 375245"/>
                      <a:gd name="connsiteX8" fmla="*/ 0 w 377133"/>
                      <a:gd name="connsiteY8" fmla="*/ 300800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7" fmla="*/ 44991 w 372394"/>
                      <a:gd name="connsiteY7" fmla="*/ 342345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488" h="375245">
                        <a:moveTo>
                          <a:pt x="0" y="7041"/>
                        </a:moveTo>
                        <a:lnTo>
                          <a:pt x="54001" y="19503"/>
                        </a:lnTo>
                        <a:cubicBezTo>
                          <a:pt x="119029" y="27777"/>
                          <a:pt x="180040" y="15661"/>
                          <a:pt x="281234" y="0"/>
                        </a:cubicBezTo>
                        <a:cubicBezTo>
                          <a:pt x="268243" y="85404"/>
                          <a:pt x="269182" y="192485"/>
                          <a:pt x="360488" y="300198"/>
                        </a:cubicBezTo>
                        <a:cubicBezTo>
                          <a:pt x="327857" y="322590"/>
                          <a:pt x="363712" y="316360"/>
                          <a:pt x="267356" y="356473"/>
                        </a:cubicBezTo>
                        <a:cubicBezTo>
                          <a:pt x="201755" y="376806"/>
                          <a:pt x="148977" y="378779"/>
                          <a:pt x="105538" y="371106"/>
                        </a:cubicBezTo>
                        <a:lnTo>
                          <a:pt x="84257" y="365548"/>
                        </a:ln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5F2A9252-9FA7-4868-9430-5310047ECFEE}"/>
                      </a:ext>
                    </a:extLst>
                  </p:cNvPr>
                  <p:cNvSpPr/>
                  <p:nvPr/>
                </p:nvSpPr>
                <p:spPr>
                  <a:xfrm rot="4790864">
                    <a:off x="1614261" y="2127223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2B485E2C-86A9-471B-8E23-0FC20059A688}"/>
                      </a:ext>
                    </a:extLst>
                  </p:cNvPr>
                  <p:cNvSpPr/>
                  <p:nvPr/>
                </p:nvSpPr>
                <p:spPr>
                  <a:xfrm rot="16019154" flipV="1">
                    <a:off x="1557111" y="1924817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C2D1E9F-14B5-434A-9922-FB4941A47C7A}"/>
                  </a:ext>
                </a:extLst>
              </p:cNvPr>
              <p:cNvSpPr/>
              <p:nvPr/>
            </p:nvSpPr>
            <p:spPr>
              <a:xfrm rot="900000" flipH="1">
                <a:off x="8001572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490ADEA6-3227-40D1-9C34-86C4BEA73050}"/>
                  </a:ext>
                </a:extLst>
              </p:cNvPr>
              <p:cNvSpPr/>
              <p:nvPr/>
            </p:nvSpPr>
            <p:spPr>
              <a:xfrm rot="900000" flipH="1">
                <a:off x="8023376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67CD62F-1275-4C03-84AB-1AC68681A735}"/>
                </a:ext>
              </a:extLst>
            </p:cNvPr>
            <p:cNvSpPr/>
            <p:nvPr/>
          </p:nvSpPr>
          <p:spPr>
            <a:xfrm rot="15300000">
              <a:off x="7522067" y="4465861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3E596-7577-4B8E-988B-6F32C3AB030A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7033586" y="766318"/>
            <a:chExt cx="1375196" cy="2779236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E7105157-F5AF-494F-BFCD-966F0A15C282}"/>
                </a:ext>
              </a:extLst>
            </p:cNvPr>
            <p:cNvGrpSpPr/>
            <p:nvPr/>
          </p:nvGrpSpPr>
          <p:grpSpPr>
            <a:xfrm>
              <a:off x="7046740" y="2005817"/>
              <a:ext cx="874676" cy="1333694"/>
              <a:chOff x="7009552" y="1860515"/>
              <a:chExt cx="874676" cy="1333694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2D23F2C7-3514-4F43-9421-2B91B1F0AE5D}"/>
                  </a:ext>
                </a:extLst>
              </p:cNvPr>
              <p:cNvGrpSpPr/>
              <p:nvPr/>
            </p:nvGrpSpPr>
            <p:grpSpPr>
              <a:xfrm rot="19800000">
                <a:off x="7082611" y="1860515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A374EDF-1C69-42E4-B1C1-DA2C815B15EA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58207DD2-CBAC-482D-AB1F-27A450F5281C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BB545C15-B748-4B26-A40B-47B214D86384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F6AE7FDC-6C43-4272-93BD-5E5C773C5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8" name="円/楕円 27">
                      <a:extLst>
                        <a:ext uri="{FF2B5EF4-FFF2-40B4-BE49-F238E27FC236}">
                          <a16:creationId xmlns:a16="http://schemas.microsoft.com/office/drawing/2014/main" id="{1B08F816-FED0-4495-9FE5-12D2F09818FE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91" name="四角形: 角を丸くする 390">
                      <a:extLst>
                        <a:ext uri="{FF2B5EF4-FFF2-40B4-BE49-F238E27FC236}">
                          <a16:creationId xmlns:a16="http://schemas.microsoft.com/office/drawing/2014/main" id="{4DCF36D6-08BC-4FFA-BB6C-2BEC1D4237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四角形: 角を丸くする 391">
                      <a:extLst>
                        <a:ext uri="{FF2B5EF4-FFF2-40B4-BE49-F238E27FC236}">
                          <a16:creationId xmlns:a16="http://schemas.microsoft.com/office/drawing/2014/main" id="{50501ECF-490A-4309-8614-B8E204EBB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四角形: 角を丸くする 392">
                      <a:extLst>
                        <a:ext uri="{FF2B5EF4-FFF2-40B4-BE49-F238E27FC236}">
                          <a16:creationId xmlns:a16="http://schemas.microsoft.com/office/drawing/2014/main" id="{7F13B647-EC4E-4290-A9C0-BC737AC9B1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四角形: 角を丸くする 393">
                      <a:extLst>
                        <a:ext uri="{FF2B5EF4-FFF2-40B4-BE49-F238E27FC236}">
                          <a16:creationId xmlns:a16="http://schemas.microsoft.com/office/drawing/2014/main" id="{60AB0394-065C-49FE-90DA-CBBC73706B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2EA13F1C-BE26-447E-BB0F-1AC0F79A3AF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DCD18C9-4E59-4F0C-90D0-DA94F6D43A1A}"/>
                  </a:ext>
                </a:extLst>
              </p:cNvPr>
              <p:cNvGrpSpPr/>
              <p:nvPr/>
            </p:nvGrpSpPr>
            <p:grpSpPr>
              <a:xfrm rot="1800000">
                <a:off x="7009552" y="2426413"/>
                <a:ext cx="874676" cy="558834"/>
                <a:chOff x="7146109" y="2774334"/>
                <a:chExt cx="802534" cy="512742"/>
              </a:xfrm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435C0A75-60ED-4B1C-8437-A023BE0E92F9}"/>
                    </a:ext>
                  </a:extLst>
                </p:cNvPr>
                <p:cNvSpPr/>
                <p:nvPr/>
              </p:nvSpPr>
              <p:spPr>
                <a:xfrm rot="18113946">
                  <a:off x="7075023" y="2853711"/>
                  <a:ext cx="242672" cy="8391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片側の 2 つの角を丸めた四角形 92">
                  <a:extLst>
                    <a:ext uri="{FF2B5EF4-FFF2-40B4-BE49-F238E27FC236}">
                      <a16:creationId xmlns:a16="http://schemas.microsoft.com/office/drawing/2014/main" id="{C2A6C2DA-7393-442C-8695-93991CB3B4C9}"/>
                    </a:ext>
                  </a:extLst>
                </p:cNvPr>
                <p:cNvSpPr/>
                <p:nvPr/>
              </p:nvSpPr>
              <p:spPr>
                <a:xfrm rot="7154429" flipH="1">
                  <a:off x="7376642" y="2715075"/>
                  <a:ext cx="341468" cy="802534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76F461D-A9EF-4D65-87BB-3DE17A5C6179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7033586" y="766318"/>
              <a:chExt cx="1375196" cy="2779236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47ACA2-11D9-476C-962F-6876987F5308}"/>
                  </a:ext>
                </a:extLst>
              </p:cNvPr>
              <p:cNvGrpSpPr/>
              <p:nvPr/>
            </p:nvGrpSpPr>
            <p:grpSpPr>
              <a:xfrm>
                <a:off x="7033586" y="766318"/>
                <a:ext cx="1375196" cy="2779236"/>
                <a:chOff x="6257208" y="766318"/>
                <a:chExt cx="1375196" cy="2779236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E7CE5B5C-C50C-4CBF-B456-E71EE0F4B779}"/>
                    </a:ext>
                  </a:extLst>
                </p:cNvPr>
                <p:cNvSpPr/>
                <p:nvPr/>
              </p:nvSpPr>
              <p:spPr>
                <a:xfrm>
                  <a:off x="6920266" y="189406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6F80455-EE91-4966-A816-ADA32F78D499}"/>
                    </a:ext>
                  </a:extLst>
                </p:cNvPr>
                <p:cNvSpPr/>
                <p:nvPr/>
              </p:nvSpPr>
              <p:spPr>
                <a:xfrm>
                  <a:off x="6937372" y="192154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台形 731">
                  <a:extLst>
                    <a:ext uri="{FF2B5EF4-FFF2-40B4-BE49-F238E27FC236}">
                      <a16:creationId xmlns:a16="http://schemas.microsoft.com/office/drawing/2014/main" id="{93B40B85-F19E-48ED-AA24-A9DC3832C1E4}"/>
                    </a:ext>
                  </a:extLst>
                </p:cNvPr>
                <p:cNvSpPr/>
                <p:nvPr/>
              </p:nvSpPr>
              <p:spPr>
                <a:xfrm rot="11290218" flipV="1">
                  <a:off x="6686865" y="236589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台形 356">
                  <a:extLst>
                    <a:ext uri="{FF2B5EF4-FFF2-40B4-BE49-F238E27FC236}">
                      <a16:creationId xmlns:a16="http://schemas.microsoft.com/office/drawing/2014/main" id="{07149012-7095-4EC3-9A5B-E03DBAE5AB54}"/>
                    </a:ext>
                  </a:extLst>
                </p:cNvPr>
                <p:cNvSpPr/>
                <p:nvPr/>
              </p:nvSpPr>
              <p:spPr>
                <a:xfrm rot="10800000">
                  <a:off x="6731639" y="223762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53">
                  <a:extLst>
                    <a:ext uri="{FF2B5EF4-FFF2-40B4-BE49-F238E27FC236}">
                      <a16:creationId xmlns:a16="http://schemas.microsoft.com/office/drawing/2014/main" id="{8272013C-DBAF-4429-8987-301B9A686CEE}"/>
                    </a:ext>
                  </a:extLst>
                </p:cNvPr>
                <p:cNvSpPr/>
                <p:nvPr/>
              </p:nvSpPr>
              <p:spPr>
                <a:xfrm>
                  <a:off x="6792188" y="214055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F72BDB9-D431-43C6-B346-56B3D4D5F8EE}"/>
                    </a:ext>
                  </a:extLst>
                </p:cNvPr>
                <p:cNvSpPr/>
                <p:nvPr/>
              </p:nvSpPr>
              <p:spPr>
                <a:xfrm>
                  <a:off x="6668807" y="223397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8B7A0380-BC7A-4D8C-BC28-6714A4A73B7B}"/>
                    </a:ext>
                  </a:extLst>
                </p:cNvPr>
                <p:cNvSpPr/>
                <p:nvPr/>
              </p:nvSpPr>
              <p:spPr>
                <a:xfrm>
                  <a:off x="6933189" y="239966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0E7C229-3011-413A-81BC-7F54ED80BA44}"/>
                    </a:ext>
                  </a:extLst>
                </p:cNvPr>
                <p:cNvSpPr/>
                <p:nvPr/>
              </p:nvSpPr>
              <p:spPr>
                <a:xfrm flipH="1">
                  <a:off x="6979345" y="234222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E4F2944-7E04-44A1-ADF3-76D8C51B0F2D}"/>
                    </a:ext>
                  </a:extLst>
                </p:cNvPr>
                <p:cNvSpPr/>
                <p:nvPr/>
              </p:nvSpPr>
              <p:spPr>
                <a:xfrm>
                  <a:off x="6665300" y="216442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8B233568-BC8E-44B4-A1AC-2430B1D38EDD}"/>
                    </a:ext>
                  </a:extLst>
                </p:cNvPr>
                <p:cNvSpPr/>
                <p:nvPr/>
              </p:nvSpPr>
              <p:spPr>
                <a:xfrm>
                  <a:off x="6647002" y="3352800"/>
                  <a:ext cx="58598" cy="9722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1A04721-7492-4410-A9B5-18A863A458EF}"/>
                    </a:ext>
                  </a:extLst>
                </p:cNvPr>
                <p:cNvSpPr/>
                <p:nvPr/>
              </p:nvSpPr>
              <p:spPr>
                <a:xfrm>
                  <a:off x="6425213" y="94450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55C22B54-D4DF-4A4E-94AB-3BE3BE3850EF}"/>
                    </a:ext>
                  </a:extLst>
                </p:cNvPr>
                <p:cNvSpPr/>
                <p:nvPr/>
              </p:nvSpPr>
              <p:spPr>
                <a:xfrm rot="900000">
                  <a:off x="6572883" y="1266100"/>
                  <a:ext cx="219305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FFC76E4-B9F3-4452-B53A-C5C785A148B5}"/>
                    </a:ext>
                  </a:extLst>
                </p:cNvPr>
                <p:cNvSpPr/>
                <p:nvPr/>
              </p:nvSpPr>
              <p:spPr>
                <a:xfrm rot="5400000">
                  <a:off x="6381342" y="841992"/>
                  <a:ext cx="1262285" cy="1239838"/>
                </a:xfrm>
                <a:custGeom>
                  <a:avLst/>
                  <a:gdLst>
                    <a:gd name="connsiteX0" fmla="*/ 0 w 1262285"/>
                    <a:gd name="connsiteY0" fmla="*/ 651448 h 1239838"/>
                    <a:gd name="connsiteX1" fmla="*/ 281648 w 1262285"/>
                    <a:gd name="connsiteY1" fmla="*/ 109297 h 1239838"/>
                    <a:gd name="connsiteX2" fmla="*/ 323053 w 1262285"/>
                    <a:gd name="connsiteY2" fmla="*/ 92897 h 1239838"/>
                    <a:gd name="connsiteX3" fmla="*/ 344921 w 1262285"/>
                    <a:gd name="connsiteY3" fmla="*/ 78757 h 1239838"/>
                    <a:gd name="connsiteX4" fmla="*/ 673895 w 1262285"/>
                    <a:gd name="connsiteY4" fmla="*/ 0 h 1239838"/>
                    <a:gd name="connsiteX5" fmla="*/ 1262285 w 1262285"/>
                    <a:gd name="connsiteY5" fmla="*/ 461147 h 1239838"/>
                    <a:gd name="connsiteX6" fmla="*/ 1260645 w 1262285"/>
                    <a:gd name="connsiteY6" fmla="*/ 478138 h 1239838"/>
                    <a:gd name="connsiteX7" fmla="*/ 1183688 w 1262285"/>
                    <a:gd name="connsiteY7" fmla="*/ 449843 h 1239838"/>
                    <a:gd name="connsiteX8" fmla="*/ 876348 w 1262285"/>
                    <a:gd name="connsiteY8" fmla="*/ 408009 h 1239838"/>
                    <a:gd name="connsiteX9" fmla="*/ 420531 w 1262285"/>
                    <a:gd name="connsiteY9" fmla="*/ 516006 h 1239838"/>
                    <a:gd name="connsiteX10" fmla="*/ 399624 w 1262285"/>
                    <a:gd name="connsiteY10" fmla="*/ 533171 h 1239838"/>
                    <a:gd name="connsiteX11" fmla="*/ 398170 w 1262285"/>
                    <a:gd name="connsiteY11" fmla="*/ 533664 h 1239838"/>
                    <a:gd name="connsiteX12" fmla="*/ 385705 w 1262285"/>
                    <a:gd name="connsiteY12" fmla="*/ 544598 h 1239838"/>
                    <a:gd name="connsiteX13" fmla="*/ 369850 w 1262285"/>
                    <a:gd name="connsiteY13" fmla="*/ 557615 h 1239838"/>
                    <a:gd name="connsiteX14" fmla="*/ 368254 w 1262285"/>
                    <a:gd name="connsiteY14" fmla="*/ 559905 h 1239838"/>
                    <a:gd name="connsiteX15" fmla="*/ 357417 w 1262285"/>
                    <a:gd name="connsiteY15" fmla="*/ 569411 h 1239838"/>
                    <a:gd name="connsiteX16" fmla="*/ 342526 w 1262285"/>
                    <a:gd name="connsiteY16" fmla="*/ 596839 h 1239838"/>
                    <a:gd name="connsiteX17" fmla="*/ 337820 w 1262285"/>
                    <a:gd name="connsiteY17" fmla="*/ 603595 h 1239838"/>
                    <a:gd name="connsiteX18" fmla="*/ 337078 w 1262285"/>
                    <a:gd name="connsiteY18" fmla="*/ 606874 h 1239838"/>
                    <a:gd name="connsiteX19" fmla="*/ 329705 w 1262285"/>
                    <a:gd name="connsiteY19" fmla="*/ 620454 h 1239838"/>
                    <a:gd name="connsiteX20" fmla="*/ 312894 w 1262285"/>
                    <a:gd name="connsiteY20" fmla="*/ 759046 h 1239838"/>
                    <a:gd name="connsiteX21" fmla="*/ 430121 w 1262285"/>
                    <a:gd name="connsiteY21" fmla="*/ 1116625 h 1239838"/>
                    <a:gd name="connsiteX22" fmla="*/ 487246 w 1262285"/>
                    <a:gd name="connsiteY22" fmla="*/ 1204849 h 1239838"/>
                    <a:gd name="connsiteX23" fmla="*/ 512195 w 1262285"/>
                    <a:gd name="connsiteY23" fmla="*/ 1235729 h 1239838"/>
                    <a:gd name="connsiteX24" fmla="*/ 461147 w 1262285"/>
                    <a:gd name="connsiteY24" fmla="*/ 1239838 h 1239838"/>
                    <a:gd name="connsiteX25" fmla="*/ 0 w 1262285"/>
                    <a:gd name="connsiteY25" fmla="*/ 651448 h 123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62285" h="1239838">
                      <a:moveTo>
                        <a:pt x="0" y="651448"/>
                      </a:moveTo>
                      <a:cubicBezTo>
                        <a:pt x="0" y="407729"/>
                        <a:pt x="116135" y="198619"/>
                        <a:pt x="281648" y="109297"/>
                      </a:cubicBezTo>
                      <a:lnTo>
                        <a:pt x="323053" y="92897"/>
                      </a:lnTo>
                      <a:lnTo>
                        <a:pt x="344921" y="78757"/>
                      </a:lnTo>
                      <a:cubicBezTo>
                        <a:pt x="438828" y="29034"/>
                        <a:pt x="552035" y="0"/>
                        <a:pt x="673895" y="0"/>
                      </a:cubicBezTo>
                      <a:cubicBezTo>
                        <a:pt x="998854" y="0"/>
                        <a:pt x="1262285" y="206463"/>
                        <a:pt x="1262285" y="461147"/>
                      </a:cubicBezTo>
                      <a:lnTo>
                        <a:pt x="1260645" y="478138"/>
                      </a:lnTo>
                      <a:lnTo>
                        <a:pt x="1183688" y="449843"/>
                      </a:lnTo>
                      <a:cubicBezTo>
                        <a:pt x="1095956" y="423431"/>
                        <a:pt x="990194" y="408009"/>
                        <a:pt x="876348" y="408009"/>
                      </a:cubicBezTo>
                      <a:cubicBezTo>
                        <a:pt x="686605" y="408009"/>
                        <a:pt x="519316" y="450848"/>
                        <a:pt x="420531" y="516006"/>
                      </a:cubicBezTo>
                      <a:lnTo>
                        <a:pt x="399624" y="533171"/>
                      </a:lnTo>
                      <a:lnTo>
                        <a:pt x="398170" y="533664"/>
                      </a:lnTo>
                      <a:lnTo>
                        <a:pt x="385705" y="544598"/>
                      </a:lnTo>
                      <a:lnTo>
                        <a:pt x="369850" y="557615"/>
                      </a:lnTo>
                      <a:lnTo>
                        <a:pt x="368254" y="559905"/>
                      </a:lnTo>
                      <a:lnTo>
                        <a:pt x="357417" y="569411"/>
                      </a:lnTo>
                      <a:lnTo>
                        <a:pt x="342526" y="596839"/>
                      </a:lnTo>
                      <a:lnTo>
                        <a:pt x="337820" y="603595"/>
                      </a:lnTo>
                      <a:lnTo>
                        <a:pt x="337078" y="606874"/>
                      </a:lnTo>
                      <a:lnTo>
                        <a:pt x="329705" y="620454"/>
                      </a:lnTo>
                      <a:cubicBezTo>
                        <a:pt x="315550" y="659059"/>
                        <a:pt x="310003" y="706299"/>
                        <a:pt x="312894" y="759046"/>
                      </a:cubicBezTo>
                      <a:cubicBezTo>
                        <a:pt x="318676" y="864541"/>
                        <a:pt x="358208" y="992069"/>
                        <a:pt x="430121" y="1116625"/>
                      </a:cubicBezTo>
                      <a:cubicBezTo>
                        <a:pt x="448099" y="1147764"/>
                        <a:pt x="467250" y="1177243"/>
                        <a:pt x="487246" y="1204849"/>
                      </a:cubicBezTo>
                      <a:lnTo>
                        <a:pt x="512195" y="1235729"/>
                      </a:lnTo>
                      <a:lnTo>
                        <a:pt x="461147" y="1239838"/>
                      </a:lnTo>
                      <a:cubicBezTo>
                        <a:pt x="206463" y="1239838"/>
                        <a:pt x="0" y="976407"/>
                        <a:pt x="0" y="6514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E4A53613-E02D-4645-8DA5-90AD5EE1E188}"/>
                    </a:ext>
                  </a:extLst>
                </p:cNvPr>
                <p:cNvSpPr/>
                <p:nvPr/>
              </p:nvSpPr>
              <p:spPr>
                <a:xfrm rot="5123775">
                  <a:off x="6610525" y="5210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70E3D6C0-E744-40E4-B417-456FD952EA91}"/>
                    </a:ext>
                  </a:extLst>
                </p:cNvPr>
                <p:cNvSpPr/>
                <p:nvPr/>
              </p:nvSpPr>
              <p:spPr>
                <a:xfrm rot="5892634">
                  <a:off x="6693960" y="3970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月 7">
                  <a:extLst>
                    <a:ext uri="{FF2B5EF4-FFF2-40B4-BE49-F238E27FC236}">
                      <a16:creationId xmlns:a16="http://schemas.microsoft.com/office/drawing/2014/main" id="{4F31FDA0-DFA1-4BA7-90A5-16EB374431BA}"/>
                    </a:ext>
                  </a:extLst>
                </p:cNvPr>
                <p:cNvSpPr/>
                <p:nvPr/>
              </p:nvSpPr>
              <p:spPr>
                <a:xfrm rot="8100000">
                  <a:off x="6880130" y="801403"/>
                  <a:ext cx="216875" cy="840650"/>
                </a:xfrm>
                <a:prstGeom prst="moon">
                  <a:avLst>
                    <a:gd name="adj" fmla="val 6903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F58152E-B1DE-44DC-830B-83AA40E30227}"/>
                  </a:ext>
                </a:extLst>
              </p:cNvPr>
              <p:cNvSpPr/>
              <p:nvPr/>
            </p:nvSpPr>
            <p:spPr>
              <a:xfrm>
                <a:off x="7130291" y="1463675"/>
                <a:ext cx="894540" cy="73119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A57D3713-8EA2-4CA2-9480-D9CAC53A7816}"/>
                  </a:ext>
                </a:extLst>
              </p:cNvPr>
              <p:cNvGrpSpPr/>
              <p:nvPr/>
            </p:nvGrpSpPr>
            <p:grpSpPr>
              <a:xfrm>
                <a:off x="7871068" y="1475829"/>
                <a:ext cx="231434" cy="419158"/>
                <a:chOff x="7886943" y="1475829"/>
                <a:chExt cx="231434" cy="419158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358116C4-5A84-4C9D-B361-4D0735BD8E9E}"/>
                    </a:ext>
                  </a:extLst>
                </p:cNvPr>
                <p:cNvSpPr/>
                <p:nvPr/>
              </p:nvSpPr>
              <p:spPr>
                <a:xfrm rot="900000" flipH="1">
                  <a:off x="7886943" y="1475829"/>
                  <a:ext cx="231434" cy="419158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5335736-0A72-43DA-AEBD-208C747F7DED}"/>
                    </a:ext>
                  </a:extLst>
                </p:cNvPr>
                <p:cNvSpPr/>
                <p:nvPr/>
              </p:nvSpPr>
              <p:spPr>
                <a:xfrm rot="900000" flipH="1">
                  <a:off x="7909233" y="1545423"/>
                  <a:ext cx="160915" cy="27301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33E08D4E-0D85-43D2-87B9-FA2EFFB64291}"/>
                </a:ext>
              </a:extLst>
            </p:cNvPr>
            <p:cNvSpPr/>
            <p:nvPr/>
          </p:nvSpPr>
          <p:spPr>
            <a:xfrm rot="15300000">
              <a:off x="7350156" y="1425776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F3CBEEF-84DB-4CA8-8A97-E3BDAE6F9522}"/>
              </a:ext>
            </a:extLst>
          </p:cNvPr>
          <p:cNvGrpSpPr/>
          <p:nvPr/>
        </p:nvGrpSpPr>
        <p:grpSpPr>
          <a:xfrm>
            <a:off x="4299098" y="771864"/>
            <a:ext cx="1217745" cy="2764269"/>
            <a:chOff x="4299098" y="771864"/>
            <a:chExt cx="1217745" cy="2764269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1DEBFC1A-839E-4802-B6A7-30293234F369}"/>
                </a:ext>
              </a:extLst>
            </p:cNvPr>
            <p:cNvGrpSpPr/>
            <p:nvPr/>
          </p:nvGrpSpPr>
          <p:grpSpPr>
            <a:xfrm rot="21431297">
              <a:off x="4299098" y="1943079"/>
              <a:ext cx="885959" cy="1333694"/>
              <a:chOff x="4198886" y="1822562"/>
              <a:chExt cx="885959" cy="1333694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0D5C54E1-C63E-48B9-8AD6-BFBCFD41C8A6}"/>
                  </a:ext>
                </a:extLst>
              </p:cNvPr>
              <p:cNvGrpSpPr/>
              <p:nvPr/>
            </p:nvGrpSpPr>
            <p:grpSpPr>
              <a:xfrm rot="19800000">
                <a:off x="4264936" y="1822562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9C9DCF64-E5D9-46DC-ADEC-0F8F4AB813AD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521EA040-CA3B-47CF-9493-997DF787BD8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1F8244C3-C364-478C-8A8E-364EE56A0EB6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BC1EE267-E771-46BD-8953-CDFCE15F0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2" name="円/楕円 27">
                      <a:extLst>
                        <a:ext uri="{FF2B5EF4-FFF2-40B4-BE49-F238E27FC236}">
                          <a16:creationId xmlns:a16="http://schemas.microsoft.com/office/drawing/2014/main" id="{49415363-5698-481C-B30B-6C82CFD8A48A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63" name="四角形: 角を丸くする 362">
                      <a:extLst>
                        <a:ext uri="{FF2B5EF4-FFF2-40B4-BE49-F238E27FC236}">
                          <a16:creationId xmlns:a16="http://schemas.microsoft.com/office/drawing/2014/main" id="{DA625467-BF42-453B-ACB8-F4FA27E6D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四角形: 角を丸くする 363">
                      <a:extLst>
                        <a:ext uri="{FF2B5EF4-FFF2-40B4-BE49-F238E27FC236}">
                          <a16:creationId xmlns:a16="http://schemas.microsoft.com/office/drawing/2014/main" id="{FF717620-521A-407E-ADCD-A4ABD361B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四角形: 角を丸くする 366">
                      <a:extLst>
                        <a:ext uri="{FF2B5EF4-FFF2-40B4-BE49-F238E27FC236}">
                          <a16:creationId xmlns:a16="http://schemas.microsoft.com/office/drawing/2014/main" id="{E8DA66C8-37C6-4878-8742-29827E535E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四角形: 角を丸くする 367">
                      <a:extLst>
                        <a:ext uri="{FF2B5EF4-FFF2-40B4-BE49-F238E27FC236}">
                          <a16:creationId xmlns:a16="http://schemas.microsoft.com/office/drawing/2014/main" id="{A267575B-8544-4C69-8AD4-EE15585A78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751286DC-506A-4552-A13A-D05287CC929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0FD2E34-E17D-49C1-841A-1EDA3A748D10}"/>
                  </a:ext>
                </a:extLst>
              </p:cNvPr>
              <p:cNvGrpSpPr/>
              <p:nvPr/>
            </p:nvGrpSpPr>
            <p:grpSpPr>
              <a:xfrm rot="1800000">
                <a:off x="4198886" y="2407692"/>
                <a:ext cx="885959" cy="515146"/>
                <a:chOff x="4242261" y="2774334"/>
                <a:chExt cx="885959" cy="515146"/>
              </a:xfrm>
            </p:grpSpPr>
            <p:sp>
              <p:nvSpPr>
                <p:cNvPr id="354" name="台形 353">
                  <a:extLst>
                    <a:ext uri="{FF2B5EF4-FFF2-40B4-BE49-F238E27FC236}">
                      <a16:creationId xmlns:a16="http://schemas.microsoft.com/office/drawing/2014/main" id="{BEF13623-47AB-4535-A706-DC0DA94F6E41}"/>
                    </a:ext>
                  </a:extLst>
                </p:cNvPr>
                <p:cNvSpPr/>
                <p:nvPr/>
              </p:nvSpPr>
              <p:spPr>
                <a:xfrm rot="18113946">
                  <a:off x="4171803" y="2853711"/>
                  <a:ext cx="242672" cy="8391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片側の 2 つの角を丸めた四角形 92">
                  <a:extLst>
                    <a:ext uri="{FF2B5EF4-FFF2-40B4-BE49-F238E27FC236}">
                      <a16:creationId xmlns:a16="http://schemas.microsoft.com/office/drawing/2014/main" id="{D9FA068C-2820-49AC-A962-BC3CE7C199F1}"/>
                    </a:ext>
                  </a:extLst>
                </p:cNvPr>
                <p:cNvSpPr/>
                <p:nvPr/>
              </p:nvSpPr>
              <p:spPr>
                <a:xfrm rot="7154429" flipH="1">
                  <a:off x="4524104" y="2685363"/>
                  <a:ext cx="322274" cy="885959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83C42B1-5AC8-4BDA-A92A-4EA58D59189C}"/>
                </a:ext>
              </a:extLst>
            </p:cNvPr>
            <p:cNvGrpSpPr/>
            <p:nvPr/>
          </p:nvGrpSpPr>
          <p:grpSpPr>
            <a:xfrm>
              <a:off x="4338083" y="771864"/>
              <a:ext cx="1178760" cy="2764269"/>
              <a:chOff x="4338083" y="771864"/>
              <a:chExt cx="1178760" cy="2764269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DAE513FA-8F6C-421E-9AEC-A8686A6F298A}"/>
                  </a:ext>
                </a:extLst>
              </p:cNvPr>
              <p:cNvGrpSpPr/>
              <p:nvPr/>
            </p:nvGrpSpPr>
            <p:grpSpPr>
              <a:xfrm>
                <a:off x="4365956" y="771864"/>
                <a:ext cx="1150887" cy="2764269"/>
                <a:chOff x="3589578" y="771864"/>
                <a:chExt cx="1150887" cy="2764269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20CD1886-1D8B-4553-89CB-90F98F3CD62E}"/>
                    </a:ext>
                  </a:extLst>
                </p:cNvPr>
                <p:cNvSpPr/>
                <p:nvPr/>
              </p:nvSpPr>
              <p:spPr>
                <a:xfrm>
                  <a:off x="3589578" y="833938"/>
                  <a:ext cx="1149110" cy="1047250"/>
                </a:xfrm>
                <a:custGeom>
                  <a:avLst/>
                  <a:gdLst>
                    <a:gd name="connsiteX0" fmla="*/ 574555 w 1149110"/>
                    <a:gd name="connsiteY0" fmla="*/ 0 h 1047250"/>
                    <a:gd name="connsiteX1" fmla="*/ 690348 w 1149110"/>
                    <a:gd name="connsiteY1" fmla="*/ 10638 h 1047250"/>
                    <a:gd name="connsiteX2" fmla="*/ 733972 w 1149110"/>
                    <a:gd name="connsiteY2" fmla="*/ 22980 h 1047250"/>
                    <a:gd name="connsiteX3" fmla="*/ 802765 w 1149110"/>
                    <a:gd name="connsiteY3" fmla="*/ 45333 h 1047250"/>
                    <a:gd name="connsiteX4" fmla="*/ 1116712 w 1149110"/>
                    <a:gd name="connsiteY4" fmla="*/ 373968 h 1047250"/>
                    <a:gd name="connsiteX5" fmla="*/ 1141982 w 1149110"/>
                    <a:gd name="connsiteY5" fmla="*/ 459184 h 1047250"/>
                    <a:gd name="connsiteX6" fmla="*/ 1149110 w 1149110"/>
                    <a:gd name="connsiteY6" fmla="*/ 523625 h 1047250"/>
                    <a:gd name="connsiteX7" fmla="*/ 574555 w 1149110"/>
                    <a:gd name="connsiteY7" fmla="*/ 1047250 h 1047250"/>
                    <a:gd name="connsiteX8" fmla="*/ 0 w 1149110"/>
                    <a:gd name="connsiteY8" fmla="*/ 523625 h 1047250"/>
                    <a:gd name="connsiteX9" fmla="*/ 8818 w 1149110"/>
                    <a:gd name="connsiteY9" fmla="*/ 443909 h 1047250"/>
                    <a:gd name="connsiteX10" fmla="*/ 29558 w 1149110"/>
                    <a:gd name="connsiteY10" fmla="*/ 373968 h 1047250"/>
                    <a:gd name="connsiteX11" fmla="*/ 343505 w 1149110"/>
                    <a:gd name="connsiteY11" fmla="*/ 45333 h 1047250"/>
                    <a:gd name="connsiteX12" fmla="*/ 393187 w 1149110"/>
                    <a:gd name="connsiteY12" fmla="*/ 29190 h 1047250"/>
                    <a:gd name="connsiteX13" fmla="*/ 458762 w 1149110"/>
                    <a:gd name="connsiteY13" fmla="*/ 10638 h 1047250"/>
                    <a:gd name="connsiteX14" fmla="*/ 574555 w 1149110"/>
                    <a:gd name="connsiteY14" fmla="*/ 0 h 104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49110" h="1047250">
                      <a:moveTo>
                        <a:pt x="574555" y="0"/>
                      </a:moveTo>
                      <a:cubicBezTo>
                        <a:pt x="614220" y="0"/>
                        <a:pt x="652946" y="3663"/>
                        <a:pt x="690348" y="10638"/>
                      </a:cubicBezTo>
                      <a:lnTo>
                        <a:pt x="733972" y="22980"/>
                      </a:lnTo>
                      <a:lnTo>
                        <a:pt x="802765" y="45333"/>
                      </a:lnTo>
                      <a:cubicBezTo>
                        <a:pt x="943923" y="107831"/>
                        <a:pt x="1057007" y="226206"/>
                        <a:pt x="1116712" y="373968"/>
                      </a:cubicBezTo>
                      <a:lnTo>
                        <a:pt x="1141982" y="459184"/>
                      </a:lnTo>
                      <a:lnTo>
                        <a:pt x="1149110" y="523625"/>
                      </a:lnTo>
                      <a:cubicBezTo>
                        <a:pt x="1149110" y="812815"/>
                        <a:pt x="891873" y="1047250"/>
                        <a:pt x="574555" y="1047250"/>
                      </a:cubicBezTo>
                      <a:cubicBezTo>
                        <a:pt x="257237" y="1047250"/>
                        <a:pt x="0" y="812815"/>
                        <a:pt x="0" y="523625"/>
                      </a:cubicBezTo>
                      <a:lnTo>
                        <a:pt x="8818" y="443909"/>
                      </a:lnTo>
                      <a:lnTo>
                        <a:pt x="29558" y="373968"/>
                      </a:lnTo>
                      <a:cubicBezTo>
                        <a:pt x="89263" y="226206"/>
                        <a:pt x="202347" y="107831"/>
                        <a:pt x="343505" y="45333"/>
                      </a:cubicBezTo>
                      <a:lnTo>
                        <a:pt x="393187" y="29190"/>
                      </a:lnTo>
                      <a:lnTo>
                        <a:pt x="458762" y="10638"/>
                      </a:lnTo>
                      <a:cubicBezTo>
                        <a:pt x="496164" y="3663"/>
                        <a:pt x="534890" y="0"/>
                        <a:pt x="57455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F6043D9-0897-495D-809F-2BD820001697}"/>
                    </a:ext>
                  </a:extLst>
                </p:cNvPr>
                <p:cNvSpPr/>
                <p:nvPr/>
              </p:nvSpPr>
              <p:spPr>
                <a:xfrm>
                  <a:off x="4119564" y="1881259"/>
                  <a:ext cx="257174" cy="426824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5DDC8B72-63B0-49E5-8F1B-637B92FA2300}"/>
                    </a:ext>
                  </a:extLst>
                </p:cNvPr>
                <p:cNvSpPr/>
                <p:nvPr/>
              </p:nvSpPr>
              <p:spPr>
                <a:xfrm>
                  <a:off x="4140231" y="1881455"/>
                  <a:ext cx="153163" cy="24272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5F80204A-7050-46AF-B0A7-1BCF532009F6}"/>
                    </a:ext>
                  </a:extLst>
                </p:cNvPr>
                <p:cNvSpPr/>
                <p:nvPr/>
              </p:nvSpPr>
              <p:spPr>
                <a:xfrm>
                  <a:off x="3617069" y="944760"/>
                  <a:ext cx="1026417" cy="1157959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500"/>
                    <a:gd name="connsiteY0" fmla="*/ 973093 h 1200881"/>
                    <a:gd name="connsiteX1" fmla="*/ 239030 w 1144500"/>
                    <a:gd name="connsiteY1" fmla="*/ 1198218 h 1200881"/>
                    <a:gd name="connsiteX2" fmla="*/ 103622 w 1144500"/>
                    <a:gd name="connsiteY2" fmla="*/ 1041297 h 1200881"/>
                    <a:gd name="connsiteX3" fmla="*/ 99561 w 1144500"/>
                    <a:gd name="connsiteY3" fmla="*/ 1006259 h 1200881"/>
                    <a:gd name="connsiteX4" fmla="*/ 165293 w 1144500"/>
                    <a:gd name="connsiteY4" fmla="*/ 986958 h 1200881"/>
                    <a:gd name="connsiteX5" fmla="*/ 93478 w 1144500"/>
                    <a:gd name="connsiteY5" fmla="*/ 979490 h 1200881"/>
                    <a:gd name="connsiteX6" fmla="*/ 88720 w 1144500"/>
                    <a:gd name="connsiteY6" fmla="*/ 889406 h 1200881"/>
                    <a:gd name="connsiteX7" fmla="*/ 936 w 1144500"/>
                    <a:gd name="connsiteY7" fmla="*/ 840342 h 1200881"/>
                    <a:gd name="connsiteX8" fmla="*/ 92759 w 1144500"/>
                    <a:gd name="connsiteY8" fmla="*/ 652895 h 1200881"/>
                    <a:gd name="connsiteX9" fmla="*/ 68115 w 1144500"/>
                    <a:gd name="connsiteY9" fmla="*/ 518506 h 1200881"/>
                    <a:gd name="connsiteX10" fmla="*/ 63638 w 1144500"/>
                    <a:gd name="connsiteY10" fmla="*/ 393761 h 1200881"/>
                    <a:gd name="connsiteX11" fmla="*/ 633178 w 1144500"/>
                    <a:gd name="connsiteY11" fmla="*/ 0 h 1200881"/>
                    <a:gd name="connsiteX12" fmla="*/ 1143476 w 1144500"/>
                    <a:gd name="connsiteY12" fmla="*/ 569195 h 1200881"/>
                    <a:gd name="connsiteX13" fmla="*/ 776068 w 1144500"/>
                    <a:gd name="connsiteY13" fmla="*/ 1145715 h 1200881"/>
                    <a:gd name="connsiteX0" fmla="*/ 699810 w 1144476"/>
                    <a:gd name="connsiteY0" fmla="*/ 973093 h 1200881"/>
                    <a:gd name="connsiteX1" fmla="*/ 239030 w 1144476"/>
                    <a:gd name="connsiteY1" fmla="*/ 1198218 h 1200881"/>
                    <a:gd name="connsiteX2" fmla="*/ 103622 w 1144476"/>
                    <a:gd name="connsiteY2" fmla="*/ 1041297 h 1200881"/>
                    <a:gd name="connsiteX3" fmla="*/ 99561 w 1144476"/>
                    <a:gd name="connsiteY3" fmla="*/ 1006259 h 1200881"/>
                    <a:gd name="connsiteX4" fmla="*/ 165293 w 1144476"/>
                    <a:gd name="connsiteY4" fmla="*/ 986958 h 1200881"/>
                    <a:gd name="connsiteX5" fmla="*/ 93478 w 1144476"/>
                    <a:gd name="connsiteY5" fmla="*/ 979490 h 1200881"/>
                    <a:gd name="connsiteX6" fmla="*/ 88720 w 1144476"/>
                    <a:gd name="connsiteY6" fmla="*/ 889406 h 1200881"/>
                    <a:gd name="connsiteX7" fmla="*/ 936 w 1144476"/>
                    <a:gd name="connsiteY7" fmla="*/ 840342 h 1200881"/>
                    <a:gd name="connsiteX8" fmla="*/ 92759 w 1144476"/>
                    <a:gd name="connsiteY8" fmla="*/ 652895 h 1200881"/>
                    <a:gd name="connsiteX9" fmla="*/ 68115 w 1144476"/>
                    <a:gd name="connsiteY9" fmla="*/ 518506 h 1200881"/>
                    <a:gd name="connsiteX10" fmla="*/ 63638 w 1144476"/>
                    <a:gd name="connsiteY10" fmla="*/ 393761 h 1200881"/>
                    <a:gd name="connsiteX11" fmla="*/ 633178 w 1144476"/>
                    <a:gd name="connsiteY11" fmla="*/ 0 h 1200881"/>
                    <a:gd name="connsiteX12" fmla="*/ 1143476 w 1144476"/>
                    <a:gd name="connsiteY12" fmla="*/ 569195 h 1200881"/>
                    <a:gd name="connsiteX13" fmla="*/ 776068 w 1144476"/>
                    <a:gd name="connsiteY13" fmla="*/ 1145715 h 1200881"/>
                    <a:gd name="connsiteX0" fmla="*/ 699810 w 1143544"/>
                    <a:gd name="connsiteY0" fmla="*/ 973093 h 1200881"/>
                    <a:gd name="connsiteX1" fmla="*/ 239030 w 1143544"/>
                    <a:gd name="connsiteY1" fmla="*/ 1198218 h 1200881"/>
                    <a:gd name="connsiteX2" fmla="*/ 103622 w 1143544"/>
                    <a:gd name="connsiteY2" fmla="*/ 1041297 h 1200881"/>
                    <a:gd name="connsiteX3" fmla="*/ 99561 w 1143544"/>
                    <a:gd name="connsiteY3" fmla="*/ 1006259 h 1200881"/>
                    <a:gd name="connsiteX4" fmla="*/ 165293 w 1143544"/>
                    <a:gd name="connsiteY4" fmla="*/ 986958 h 1200881"/>
                    <a:gd name="connsiteX5" fmla="*/ 93478 w 1143544"/>
                    <a:gd name="connsiteY5" fmla="*/ 979490 h 1200881"/>
                    <a:gd name="connsiteX6" fmla="*/ 88720 w 1143544"/>
                    <a:gd name="connsiteY6" fmla="*/ 889406 h 1200881"/>
                    <a:gd name="connsiteX7" fmla="*/ 936 w 1143544"/>
                    <a:gd name="connsiteY7" fmla="*/ 840342 h 1200881"/>
                    <a:gd name="connsiteX8" fmla="*/ 92759 w 1143544"/>
                    <a:gd name="connsiteY8" fmla="*/ 652895 h 1200881"/>
                    <a:gd name="connsiteX9" fmla="*/ 68115 w 1143544"/>
                    <a:gd name="connsiteY9" fmla="*/ 518506 h 1200881"/>
                    <a:gd name="connsiteX10" fmla="*/ 63638 w 1143544"/>
                    <a:gd name="connsiteY10" fmla="*/ 393761 h 1200881"/>
                    <a:gd name="connsiteX11" fmla="*/ 633178 w 1143544"/>
                    <a:gd name="connsiteY11" fmla="*/ 0 h 1200881"/>
                    <a:gd name="connsiteX12" fmla="*/ 1143476 w 1143544"/>
                    <a:gd name="connsiteY12" fmla="*/ 569195 h 1200881"/>
                    <a:gd name="connsiteX13" fmla="*/ 776068 w 1143544"/>
                    <a:gd name="connsiteY13" fmla="*/ 1145715 h 1200881"/>
                    <a:gd name="connsiteX0" fmla="*/ 699810 w 1064489"/>
                    <a:gd name="connsiteY0" fmla="*/ 973093 h 1200881"/>
                    <a:gd name="connsiteX1" fmla="*/ 239030 w 1064489"/>
                    <a:gd name="connsiteY1" fmla="*/ 1198218 h 1200881"/>
                    <a:gd name="connsiteX2" fmla="*/ 103622 w 1064489"/>
                    <a:gd name="connsiteY2" fmla="*/ 1041297 h 1200881"/>
                    <a:gd name="connsiteX3" fmla="*/ 99561 w 1064489"/>
                    <a:gd name="connsiteY3" fmla="*/ 1006259 h 1200881"/>
                    <a:gd name="connsiteX4" fmla="*/ 165293 w 1064489"/>
                    <a:gd name="connsiteY4" fmla="*/ 986958 h 1200881"/>
                    <a:gd name="connsiteX5" fmla="*/ 93478 w 1064489"/>
                    <a:gd name="connsiteY5" fmla="*/ 979490 h 1200881"/>
                    <a:gd name="connsiteX6" fmla="*/ 88720 w 1064489"/>
                    <a:gd name="connsiteY6" fmla="*/ 889406 h 1200881"/>
                    <a:gd name="connsiteX7" fmla="*/ 936 w 1064489"/>
                    <a:gd name="connsiteY7" fmla="*/ 840342 h 1200881"/>
                    <a:gd name="connsiteX8" fmla="*/ 92759 w 1064489"/>
                    <a:gd name="connsiteY8" fmla="*/ 652895 h 1200881"/>
                    <a:gd name="connsiteX9" fmla="*/ 68115 w 1064489"/>
                    <a:gd name="connsiteY9" fmla="*/ 518506 h 1200881"/>
                    <a:gd name="connsiteX10" fmla="*/ 63638 w 1064489"/>
                    <a:gd name="connsiteY10" fmla="*/ 393761 h 1200881"/>
                    <a:gd name="connsiteX11" fmla="*/ 633178 w 1064489"/>
                    <a:gd name="connsiteY11" fmla="*/ 0 h 1200881"/>
                    <a:gd name="connsiteX12" fmla="*/ 1064404 w 1064489"/>
                    <a:gd name="connsiteY12" fmla="*/ 586493 h 1200881"/>
                    <a:gd name="connsiteX13" fmla="*/ 776068 w 1064489"/>
                    <a:gd name="connsiteY13" fmla="*/ 1145715 h 1200881"/>
                    <a:gd name="connsiteX0" fmla="*/ 699810 w 1065146"/>
                    <a:gd name="connsiteY0" fmla="*/ 973093 h 1200881"/>
                    <a:gd name="connsiteX1" fmla="*/ 239030 w 1065146"/>
                    <a:gd name="connsiteY1" fmla="*/ 1198218 h 1200881"/>
                    <a:gd name="connsiteX2" fmla="*/ 103622 w 1065146"/>
                    <a:gd name="connsiteY2" fmla="*/ 1041297 h 1200881"/>
                    <a:gd name="connsiteX3" fmla="*/ 99561 w 1065146"/>
                    <a:gd name="connsiteY3" fmla="*/ 1006259 h 1200881"/>
                    <a:gd name="connsiteX4" fmla="*/ 165293 w 1065146"/>
                    <a:gd name="connsiteY4" fmla="*/ 986958 h 1200881"/>
                    <a:gd name="connsiteX5" fmla="*/ 93478 w 1065146"/>
                    <a:gd name="connsiteY5" fmla="*/ 979490 h 1200881"/>
                    <a:gd name="connsiteX6" fmla="*/ 88720 w 1065146"/>
                    <a:gd name="connsiteY6" fmla="*/ 889406 h 1200881"/>
                    <a:gd name="connsiteX7" fmla="*/ 936 w 1065146"/>
                    <a:gd name="connsiteY7" fmla="*/ 840342 h 1200881"/>
                    <a:gd name="connsiteX8" fmla="*/ 92759 w 1065146"/>
                    <a:gd name="connsiteY8" fmla="*/ 652895 h 1200881"/>
                    <a:gd name="connsiteX9" fmla="*/ 68115 w 1065146"/>
                    <a:gd name="connsiteY9" fmla="*/ 518506 h 1200881"/>
                    <a:gd name="connsiteX10" fmla="*/ 63638 w 1065146"/>
                    <a:gd name="connsiteY10" fmla="*/ 393761 h 1200881"/>
                    <a:gd name="connsiteX11" fmla="*/ 633178 w 1065146"/>
                    <a:gd name="connsiteY11" fmla="*/ 0 h 1200881"/>
                    <a:gd name="connsiteX12" fmla="*/ 1064404 w 1065146"/>
                    <a:gd name="connsiteY12" fmla="*/ 586493 h 1200881"/>
                    <a:gd name="connsiteX13" fmla="*/ 776068 w 1065146"/>
                    <a:gd name="connsiteY13" fmla="*/ 1145715 h 1200881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03622 w 1065110"/>
                    <a:gd name="connsiteY2" fmla="*/ 1042029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5110" h="1201613">
                      <a:moveTo>
                        <a:pt x="699810" y="973825"/>
                      </a:moveTo>
                      <a:cubicBezTo>
                        <a:pt x="604390" y="1151526"/>
                        <a:pt x="494814" y="1216098"/>
                        <a:pt x="239030" y="1198950"/>
                      </a:cubicBezTo>
                      <a:cubicBezTo>
                        <a:pt x="163538" y="1187001"/>
                        <a:pt x="124162" y="1160442"/>
                        <a:pt x="103622" y="1042029"/>
                      </a:cubicBezTo>
                      <a:cubicBezTo>
                        <a:pt x="99093" y="1026381"/>
                        <a:pt x="89283" y="1016047"/>
                        <a:pt x="99561" y="1006991"/>
                      </a:cubicBezTo>
                      <a:cubicBezTo>
                        <a:pt x="109839" y="997935"/>
                        <a:pt x="166307" y="992152"/>
                        <a:pt x="165293" y="987690"/>
                      </a:cubicBezTo>
                      <a:cubicBezTo>
                        <a:pt x="164279" y="983229"/>
                        <a:pt x="106240" y="996481"/>
                        <a:pt x="93478" y="980222"/>
                      </a:cubicBezTo>
                      <a:cubicBezTo>
                        <a:pt x="80716" y="963963"/>
                        <a:pt x="88718" y="924929"/>
                        <a:pt x="88720" y="890138"/>
                      </a:cubicBezTo>
                      <a:cubicBezTo>
                        <a:pt x="58292" y="883161"/>
                        <a:pt x="1002" y="891365"/>
                        <a:pt x="936" y="841074"/>
                      </a:cubicBezTo>
                      <a:cubicBezTo>
                        <a:pt x="-10208" y="791225"/>
                        <a:pt x="81562" y="707266"/>
                        <a:pt x="92759" y="653627"/>
                      </a:cubicBezTo>
                      <a:cubicBezTo>
                        <a:pt x="103955" y="599988"/>
                        <a:pt x="72571" y="554887"/>
                        <a:pt x="68115" y="519238"/>
                      </a:cubicBezTo>
                      <a:cubicBezTo>
                        <a:pt x="61583" y="487199"/>
                        <a:pt x="64337" y="420993"/>
                        <a:pt x="63638" y="394493"/>
                      </a:cubicBezTo>
                      <a:cubicBezTo>
                        <a:pt x="70964" y="132876"/>
                        <a:pt x="320863" y="-11623"/>
                        <a:pt x="633178" y="732"/>
                      </a:cubicBezTo>
                      <a:cubicBezTo>
                        <a:pt x="945493" y="13087"/>
                        <a:pt x="1075992" y="379197"/>
                        <a:pt x="1064404" y="587225"/>
                      </a:cubicBezTo>
                      <a:cubicBezTo>
                        <a:pt x="1048184" y="878403"/>
                        <a:pt x="758015" y="970038"/>
                        <a:pt x="776068" y="1146447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3210A40A-9C23-46E0-9F2D-4AC6D8672EDE}"/>
                    </a:ext>
                  </a:extLst>
                </p:cNvPr>
                <p:cNvGrpSpPr/>
                <p:nvPr/>
              </p:nvGrpSpPr>
              <p:grpSpPr>
                <a:xfrm>
                  <a:off x="3858082" y="2107049"/>
                  <a:ext cx="783768" cy="1429084"/>
                  <a:chOff x="4621280" y="2107049"/>
                  <a:chExt cx="783768" cy="1429084"/>
                </a:xfrm>
              </p:grpSpPr>
              <p:sp>
                <p:nvSpPr>
                  <p:cNvPr id="387" name="四角形: 上の 2 つの角を丸める 386">
                    <a:extLst>
                      <a:ext uri="{FF2B5EF4-FFF2-40B4-BE49-F238E27FC236}">
                        <a16:creationId xmlns:a16="http://schemas.microsoft.com/office/drawing/2014/main" id="{1C50F2F1-2F7F-4270-B9F1-1A3D970E419E}"/>
                      </a:ext>
                    </a:extLst>
                  </p:cNvPr>
                  <p:cNvSpPr/>
                  <p:nvPr/>
                </p:nvSpPr>
                <p:spPr>
                  <a:xfrm>
                    <a:off x="4877088" y="2107049"/>
                    <a:ext cx="266338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B153C604-376E-446C-B122-71297D513D4B}"/>
                      </a:ext>
                    </a:extLst>
                  </p:cNvPr>
                  <p:cNvSpPr/>
                  <p:nvPr/>
                </p:nvSpPr>
                <p:spPr>
                  <a:xfrm>
                    <a:off x="4851645" y="2130860"/>
                    <a:ext cx="317438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9" name="片側の 2 つの角を丸めた四角形 144">
                    <a:extLst>
                      <a:ext uri="{FF2B5EF4-FFF2-40B4-BE49-F238E27FC236}">
                        <a16:creationId xmlns:a16="http://schemas.microsoft.com/office/drawing/2014/main" id="{98DB627C-73F8-4DB9-BCE4-B6734A161515}"/>
                      </a:ext>
                    </a:extLst>
                  </p:cNvPr>
                  <p:cNvSpPr/>
                  <p:nvPr/>
                </p:nvSpPr>
                <p:spPr>
                  <a:xfrm>
                    <a:off x="4647594" y="2248208"/>
                    <a:ext cx="757454" cy="1287925"/>
                  </a:xfrm>
                  <a:prstGeom prst="round2SameRect">
                    <a:avLst>
                      <a:gd name="adj1" fmla="val 30576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CCDA4CA7-B474-4835-B485-7E3C3D289F2C}"/>
                      </a:ext>
                    </a:extLst>
                  </p:cNvPr>
                  <p:cNvSpPr/>
                  <p:nvPr/>
                </p:nvSpPr>
                <p:spPr>
                  <a:xfrm>
                    <a:off x="4621280" y="2432258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141DB455-76B5-4DB5-8D42-9003D15B8717}"/>
                      </a:ext>
                    </a:extLst>
                  </p:cNvPr>
                  <p:cNvSpPr/>
                  <p:nvPr/>
                </p:nvSpPr>
                <p:spPr>
                  <a:xfrm>
                    <a:off x="4621280" y="2667819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E4DFD95D-5FAC-49C7-969D-8A2F60C58BB5}"/>
                      </a:ext>
                    </a:extLst>
                  </p:cNvPr>
                  <p:cNvSpPr/>
                  <p:nvPr/>
                </p:nvSpPr>
                <p:spPr>
                  <a:xfrm>
                    <a:off x="4621280" y="2903380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9B70767F-98EF-4470-8EAA-9975D80D2BA5}"/>
                      </a:ext>
                    </a:extLst>
                  </p:cNvPr>
                  <p:cNvSpPr/>
                  <p:nvPr/>
                </p:nvSpPr>
                <p:spPr>
                  <a:xfrm>
                    <a:off x="4621280" y="3138941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406F53B2-CF91-4193-9335-CDDB7DA1CE98}"/>
                      </a:ext>
                    </a:extLst>
                  </p:cNvPr>
                  <p:cNvSpPr/>
                  <p:nvPr/>
                </p:nvSpPr>
                <p:spPr>
                  <a:xfrm>
                    <a:off x="4621280" y="3374503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9AA18C96-3559-4F7E-B061-74F99BD5B564}"/>
                    </a:ext>
                  </a:extLst>
                </p:cNvPr>
                <p:cNvSpPr/>
                <p:nvPr/>
              </p:nvSpPr>
              <p:spPr>
                <a:xfrm>
                  <a:off x="4052227" y="2390244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D58467FE-9C67-4B30-96A8-39B80CD55EE4}"/>
                    </a:ext>
                  </a:extLst>
                </p:cNvPr>
                <p:cNvSpPr/>
                <p:nvPr/>
              </p:nvSpPr>
              <p:spPr>
                <a:xfrm flipH="1">
                  <a:off x="4098383" y="2332807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E01E726E-2185-408F-81F8-9A4FF943A8F8}"/>
                    </a:ext>
                  </a:extLst>
                </p:cNvPr>
                <p:cNvSpPr/>
                <p:nvPr/>
              </p:nvSpPr>
              <p:spPr>
                <a:xfrm rot="1800000">
                  <a:off x="3774768" y="954364"/>
                  <a:ext cx="521950" cy="3250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月 9">
                  <a:extLst>
                    <a:ext uri="{FF2B5EF4-FFF2-40B4-BE49-F238E27FC236}">
                      <a16:creationId xmlns:a16="http://schemas.microsoft.com/office/drawing/2014/main" id="{7D6A8CAF-176F-43ED-982A-B70FD086A32C}"/>
                    </a:ext>
                  </a:extLst>
                </p:cNvPr>
                <p:cNvSpPr/>
                <p:nvPr/>
              </p:nvSpPr>
              <p:spPr>
                <a:xfrm rot="8901916">
                  <a:off x="4081639" y="771864"/>
                  <a:ext cx="589940" cy="1085246"/>
                </a:xfrm>
                <a:prstGeom prst="moon">
                  <a:avLst>
                    <a:gd name="adj" fmla="val 7314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月 13">
                  <a:extLst>
                    <a:ext uri="{FF2B5EF4-FFF2-40B4-BE49-F238E27FC236}">
                      <a16:creationId xmlns:a16="http://schemas.microsoft.com/office/drawing/2014/main" id="{4341A9BB-40AB-4873-B8FA-E3C38439AD9B}"/>
                    </a:ext>
                  </a:extLst>
                </p:cNvPr>
                <p:cNvSpPr/>
                <p:nvPr/>
              </p:nvSpPr>
              <p:spPr>
                <a:xfrm>
                  <a:off x="4323748" y="1572896"/>
                  <a:ext cx="257174" cy="495013"/>
                </a:xfrm>
                <a:prstGeom prst="moon">
                  <a:avLst>
                    <a:gd name="adj" fmla="val 7870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D7E28A7C-5D6C-469F-8FF9-D6E9E1C3E8F7}"/>
                    </a:ext>
                  </a:extLst>
                </p:cNvPr>
                <p:cNvSpPr/>
                <p:nvPr/>
              </p:nvSpPr>
              <p:spPr>
                <a:xfrm rot="20700000">
                  <a:off x="4483291" y="1534796"/>
                  <a:ext cx="257174" cy="495013"/>
                </a:xfrm>
                <a:prstGeom prst="moon">
                  <a:avLst>
                    <a:gd name="adj" fmla="val 7870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B4ED8269-31C8-4076-AAE8-3CDCFA2DF791}"/>
                    </a:ext>
                  </a:extLst>
                </p:cNvPr>
                <p:cNvSpPr/>
                <p:nvPr/>
              </p:nvSpPr>
              <p:spPr>
                <a:xfrm rot="16200000">
                  <a:off x="3823130" y="1137657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8FC92088-3962-40D6-9BB9-C6C3F6E6D514}"/>
                  </a:ext>
                </a:extLst>
              </p:cNvPr>
              <p:cNvGrpSpPr/>
              <p:nvPr/>
            </p:nvGrpSpPr>
            <p:grpSpPr>
              <a:xfrm>
                <a:off x="4338083" y="1414588"/>
                <a:ext cx="837813" cy="701022"/>
                <a:chOff x="1431359" y="1478215"/>
                <a:chExt cx="684338" cy="634343"/>
              </a:xfrm>
            </p:grpSpPr>
            <p:sp>
              <p:nvSpPr>
                <p:cNvPr id="151" name="円: 塗りつぶしなし 150">
                  <a:extLst>
                    <a:ext uri="{FF2B5EF4-FFF2-40B4-BE49-F238E27FC236}">
                      <a16:creationId xmlns:a16="http://schemas.microsoft.com/office/drawing/2014/main" id="{32FC5D32-A238-4957-A3AC-765512537BEC}"/>
                    </a:ext>
                  </a:extLst>
                </p:cNvPr>
                <p:cNvSpPr/>
                <p:nvPr/>
              </p:nvSpPr>
              <p:spPr>
                <a:xfrm rot="18894682">
                  <a:off x="1693579" y="1602785"/>
                  <a:ext cx="546687" cy="297548"/>
                </a:xfrm>
                <a:prstGeom prst="donut">
                  <a:avLst>
                    <a:gd name="adj" fmla="val 5400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9AC57E3C-A229-45EE-91C2-BF6E513990F7}"/>
                    </a:ext>
                  </a:extLst>
                </p:cNvPr>
                <p:cNvGrpSpPr/>
                <p:nvPr/>
              </p:nvGrpSpPr>
              <p:grpSpPr>
                <a:xfrm>
                  <a:off x="1431359" y="1667528"/>
                  <a:ext cx="482990" cy="445030"/>
                  <a:chOff x="1413071" y="1923580"/>
                  <a:chExt cx="482990" cy="445030"/>
                </a:xfrm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A318DF5F-EDC2-46C4-A3F7-2E70D8FB6B1E}"/>
                      </a:ext>
                    </a:extLst>
                  </p:cNvPr>
                  <p:cNvSpPr/>
                  <p:nvPr/>
                </p:nvSpPr>
                <p:spPr>
                  <a:xfrm>
                    <a:off x="1413071" y="1923580"/>
                    <a:ext cx="482990" cy="445030"/>
                  </a:xfrm>
                  <a:custGeom>
                    <a:avLst/>
                    <a:gdLst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68531 w 471545"/>
                      <a:gd name="connsiteY3" fmla="*/ 69022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337931 w 471545"/>
                      <a:gd name="connsiteY4" fmla="*/ 408009 h 432350"/>
                      <a:gd name="connsiteX5" fmla="*/ 68219 w 471545"/>
                      <a:gd name="connsiteY5" fmla="*/ 328783 h 432350"/>
                      <a:gd name="connsiteX6" fmla="*/ 24341 w 471545"/>
                      <a:gd name="connsiteY6" fmla="*/ 248407 h 432350"/>
                      <a:gd name="connsiteX7" fmla="*/ 43141 w 471545"/>
                      <a:gd name="connsiteY7" fmla="*/ 29478 h 432350"/>
                      <a:gd name="connsiteX8" fmla="*/ 78216 w 471545"/>
                      <a:gd name="connsiteY8" fmla="*/ 0 h 432350"/>
                      <a:gd name="connsiteX0" fmla="*/ 78216 w 471545"/>
                      <a:gd name="connsiteY0" fmla="*/ 0 h 426968"/>
                      <a:gd name="connsiteX1" fmla="*/ 92291 w 471545"/>
                      <a:gd name="connsiteY1" fmla="*/ 5974 h 426968"/>
                      <a:gd name="connsiteX2" fmla="*/ 387529 w 471545"/>
                      <a:gd name="connsiteY2" fmla="*/ 1657 h 426968"/>
                      <a:gd name="connsiteX3" fmla="*/ 471545 w 471545"/>
                      <a:gd name="connsiteY3" fmla="*/ 329502 h 426968"/>
                      <a:gd name="connsiteX4" fmla="*/ 371269 w 471545"/>
                      <a:gd name="connsiteY4" fmla="*/ 400866 h 426968"/>
                      <a:gd name="connsiteX5" fmla="*/ 68219 w 471545"/>
                      <a:gd name="connsiteY5" fmla="*/ 328783 h 426968"/>
                      <a:gd name="connsiteX6" fmla="*/ 24341 w 471545"/>
                      <a:gd name="connsiteY6" fmla="*/ 248407 h 426968"/>
                      <a:gd name="connsiteX7" fmla="*/ 43141 w 471545"/>
                      <a:gd name="connsiteY7" fmla="*/ 29478 h 426968"/>
                      <a:gd name="connsiteX8" fmla="*/ 78216 w 471545"/>
                      <a:gd name="connsiteY8" fmla="*/ 0 h 426968"/>
                      <a:gd name="connsiteX0" fmla="*/ 78216 w 471545"/>
                      <a:gd name="connsiteY0" fmla="*/ 0 h 423793"/>
                      <a:gd name="connsiteX1" fmla="*/ 92291 w 471545"/>
                      <a:gd name="connsiteY1" fmla="*/ 5974 h 423793"/>
                      <a:gd name="connsiteX2" fmla="*/ 387529 w 471545"/>
                      <a:gd name="connsiteY2" fmla="*/ 1657 h 423793"/>
                      <a:gd name="connsiteX3" fmla="*/ 471545 w 471545"/>
                      <a:gd name="connsiteY3" fmla="*/ 329502 h 423793"/>
                      <a:gd name="connsiteX4" fmla="*/ 371269 w 471545"/>
                      <a:gd name="connsiteY4" fmla="*/ 400866 h 423793"/>
                      <a:gd name="connsiteX5" fmla="*/ 68219 w 471545"/>
                      <a:gd name="connsiteY5" fmla="*/ 328783 h 423793"/>
                      <a:gd name="connsiteX6" fmla="*/ 24341 w 471545"/>
                      <a:gd name="connsiteY6" fmla="*/ 248407 h 423793"/>
                      <a:gd name="connsiteX7" fmla="*/ 43141 w 471545"/>
                      <a:gd name="connsiteY7" fmla="*/ 29478 h 423793"/>
                      <a:gd name="connsiteX8" fmla="*/ 78216 w 471545"/>
                      <a:gd name="connsiteY8" fmla="*/ 0 h 423793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29478 h 425939"/>
                      <a:gd name="connsiteX8" fmla="*/ 78216 w 471545"/>
                      <a:gd name="connsiteY8" fmla="*/ 0 h 425939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62815 h 425939"/>
                      <a:gd name="connsiteX8" fmla="*/ 78216 w 471545"/>
                      <a:gd name="connsiteY8" fmla="*/ 0 h 425939"/>
                      <a:gd name="connsiteX0" fmla="*/ 83715 w 477044"/>
                      <a:gd name="connsiteY0" fmla="*/ 0 h 425939"/>
                      <a:gd name="connsiteX1" fmla="*/ 97790 w 477044"/>
                      <a:gd name="connsiteY1" fmla="*/ 5974 h 425939"/>
                      <a:gd name="connsiteX2" fmla="*/ 393028 w 477044"/>
                      <a:gd name="connsiteY2" fmla="*/ 1657 h 425939"/>
                      <a:gd name="connsiteX3" fmla="*/ 477044 w 477044"/>
                      <a:gd name="connsiteY3" fmla="*/ 329502 h 425939"/>
                      <a:gd name="connsiteX4" fmla="*/ 379150 w 477044"/>
                      <a:gd name="connsiteY4" fmla="*/ 405629 h 425939"/>
                      <a:gd name="connsiteX5" fmla="*/ 73718 w 477044"/>
                      <a:gd name="connsiteY5" fmla="*/ 328783 h 425939"/>
                      <a:gd name="connsiteX6" fmla="*/ 29840 w 477044"/>
                      <a:gd name="connsiteY6" fmla="*/ 248407 h 425939"/>
                      <a:gd name="connsiteX7" fmla="*/ 48640 w 477044"/>
                      <a:gd name="connsiteY7" fmla="*/ 62815 h 425939"/>
                      <a:gd name="connsiteX8" fmla="*/ 83715 w 477044"/>
                      <a:gd name="connsiteY8" fmla="*/ 0 h 425939"/>
                      <a:gd name="connsiteX0" fmla="*/ 43835 w 437164"/>
                      <a:gd name="connsiteY0" fmla="*/ 0 h 420888"/>
                      <a:gd name="connsiteX1" fmla="*/ 57910 w 437164"/>
                      <a:gd name="connsiteY1" fmla="*/ 5974 h 420888"/>
                      <a:gd name="connsiteX2" fmla="*/ 353148 w 437164"/>
                      <a:gd name="connsiteY2" fmla="*/ 1657 h 420888"/>
                      <a:gd name="connsiteX3" fmla="*/ 437164 w 437164"/>
                      <a:gd name="connsiteY3" fmla="*/ 329502 h 420888"/>
                      <a:gd name="connsiteX4" fmla="*/ 339270 w 437164"/>
                      <a:gd name="connsiteY4" fmla="*/ 405629 h 420888"/>
                      <a:gd name="connsiteX5" fmla="*/ 33838 w 437164"/>
                      <a:gd name="connsiteY5" fmla="*/ 328783 h 420888"/>
                      <a:gd name="connsiteX6" fmla="*/ 8760 w 437164"/>
                      <a:gd name="connsiteY6" fmla="*/ 62815 h 420888"/>
                      <a:gd name="connsiteX7" fmla="*/ 43835 w 437164"/>
                      <a:gd name="connsiteY7" fmla="*/ 0 h 420888"/>
                      <a:gd name="connsiteX0" fmla="*/ 56373 w 449702"/>
                      <a:gd name="connsiteY0" fmla="*/ 0 h 419978"/>
                      <a:gd name="connsiteX1" fmla="*/ 70448 w 449702"/>
                      <a:gd name="connsiteY1" fmla="*/ 5974 h 419978"/>
                      <a:gd name="connsiteX2" fmla="*/ 365686 w 449702"/>
                      <a:gd name="connsiteY2" fmla="*/ 1657 h 419978"/>
                      <a:gd name="connsiteX3" fmla="*/ 449702 w 449702"/>
                      <a:gd name="connsiteY3" fmla="*/ 329502 h 419978"/>
                      <a:gd name="connsiteX4" fmla="*/ 351808 w 449702"/>
                      <a:gd name="connsiteY4" fmla="*/ 405629 h 419978"/>
                      <a:gd name="connsiteX5" fmla="*/ 46376 w 449702"/>
                      <a:gd name="connsiteY5" fmla="*/ 328783 h 419978"/>
                      <a:gd name="connsiteX6" fmla="*/ 2248 w 449702"/>
                      <a:gd name="connsiteY6" fmla="*/ 108059 h 419978"/>
                      <a:gd name="connsiteX7" fmla="*/ 56373 w 449702"/>
                      <a:gd name="connsiteY7" fmla="*/ 0 h 419978"/>
                      <a:gd name="connsiteX0" fmla="*/ 73305 w 466634"/>
                      <a:gd name="connsiteY0" fmla="*/ 0 h 419978"/>
                      <a:gd name="connsiteX1" fmla="*/ 87380 w 466634"/>
                      <a:gd name="connsiteY1" fmla="*/ 5974 h 419978"/>
                      <a:gd name="connsiteX2" fmla="*/ 382618 w 466634"/>
                      <a:gd name="connsiteY2" fmla="*/ 1657 h 419978"/>
                      <a:gd name="connsiteX3" fmla="*/ 466634 w 466634"/>
                      <a:gd name="connsiteY3" fmla="*/ 329502 h 419978"/>
                      <a:gd name="connsiteX4" fmla="*/ 368740 w 466634"/>
                      <a:gd name="connsiteY4" fmla="*/ 405629 h 419978"/>
                      <a:gd name="connsiteX5" fmla="*/ 63308 w 466634"/>
                      <a:gd name="connsiteY5" fmla="*/ 328783 h 419978"/>
                      <a:gd name="connsiteX6" fmla="*/ 19180 w 466634"/>
                      <a:gd name="connsiteY6" fmla="*/ 108059 h 419978"/>
                      <a:gd name="connsiteX7" fmla="*/ 73305 w 466634"/>
                      <a:gd name="connsiteY7" fmla="*/ 0 h 419978"/>
                      <a:gd name="connsiteX0" fmla="*/ 83888 w 477217"/>
                      <a:gd name="connsiteY0" fmla="*/ 0 h 419978"/>
                      <a:gd name="connsiteX1" fmla="*/ 97963 w 477217"/>
                      <a:gd name="connsiteY1" fmla="*/ 5974 h 419978"/>
                      <a:gd name="connsiteX2" fmla="*/ 393201 w 477217"/>
                      <a:gd name="connsiteY2" fmla="*/ 1657 h 419978"/>
                      <a:gd name="connsiteX3" fmla="*/ 477217 w 477217"/>
                      <a:gd name="connsiteY3" fmla="*/ 329502 h 419978"/>
                      <a:gd name="connsiteX4" fmla="*/ 379323 w 477217"/>
                      <a:gd name="connsiteY4" fmla="*/ 405629 h 419978"/>
                      <a:gd name="connsiteX5" fmla="*/ 73891 w 477217"/>
                      <a:gd name="connsiteY5" fmla="*/ 328783 h 419978"/>
                      <a:gd name="connsiteX6" fmla="*/ 29763 w 477217"/>
                      <a:gd name="connsiteY6" fmla="*/ 108059 h 419978"/>
                      <a:gd name="connsiteX7" fmla="*/ 83888 w 477217"/>
                      <a:gd name="connsiteY7" fmla="*/ 0 h 419978"/>
                      <a:gd name="connsiteX0" fmla="*/ 85751 w 479080"/>
                      <a:gd name="connsiteY0" fmla="*/ 0 h 419709"/>
                      <a:gd name="connsiteX1" fmla="*/ 99826 w 479080"/>
                      <a:gd name="connsiteY1" fmla="*/ 5974 h 419709"/>
                      <a:gd name="connsiteX2" fmla="*/ 395064 w 479080"/>
                      <a:gd name="connsiteY2" fmla="*/ 1657 h 419709"/>
                      <a:gd name="connsiteX3" fmla="*/ 479080 w 479080"/>
                      <a:gd name="connsiteY3" fmla="*/ 329502 h 419709"/>
                      <a:gd name="connsiteX4" fmla="*/ 381186 w 479080"/>
                      <a:gd name="connsiteY4" fmla="*/ 405629 h 419709"/>
                      <a:gd name="connsiteX5" fmla="*/ 75754 w 479080"/>
                      <a:gd name="connsiteY5" fmla="*/ 328783 h 419709"/>
                      <a:gd name="connsiteX6" fmla="*/ 29245 w 479080"/>
                      <a:gd name="connsiteY6" fmla="*/ 122346 h 419709"/>
                      <a:gd name="connsiteX7" fmla="*/ 85751 w 479080"/>
                      <a:gd name="connsiteY7" fmla="*/ 0 h 419709"/>
                      <a:gd name="connsiteX0" fmla="*/ 77289 w 470618"/>
                      <a:gd name="connsiteY0" fmla="*/ 0 h 419709"/>
                      <a:gd name="connsiteX1" fmla="*/ 91364 w 470618"/>
                      <a:gd name="connsiteY1" fmla="*/ 5974 h 419709"/>
                      <a:gd name="connsiteX2" fmla="*/ 386602 w 470618"/>
                      <a:gd name="connsiteY2" fmla="*/ 1657 h 419709"/>
                      <a:gd name="connsiteX3" fmla="*/ 470618 w 470618"/>
                      <a:gd name="connsiteY3" fmla="*/ 329502 h 419709"/>
                      <a:gd name="connsiteX4" fmla="*/ 372724 w 470618"/>
                      <a:gd name="connsiteY4" fmla="*/ 405629 h 419709"/>
                      <a:gd name="connsiteX5" fmla="*/ 67292 w 470618"/>
                      <a:gd name="connsiteY5" fmla="*/ 328783 h 419709"/>
                      <a:gd name="connsiteX6" fmla="*/ 20783 w 470618"/>
                      <a:gd name="connsiteY6" fmla="*/ 122346 h 419709"/>
                      <a:gd name="connsiteX7" fmla="*/ 77289 w 470618"/>
                      <a:gd name="connsiteY7" fmla="*/ 0 h 419709"/>
                      <a:gd name="connsiteX0" fmla="*/ 77289 w 470618"/>
                      <a:gd name="connsiteY0" fmla="*/ 0 h 426230"/>
                      <a:gd name="connsiteX1" fmla="*/ 91364 w 470618"/>
                      <a:gd name="connsiteY1" fmla="*/ 5974 h 426230"/>
                      <a:gd name="connsiteX2" fmla="*/ 386602 w 470618"/>
                      <a:gd name="connsiteY2" fmla="*/ 1657 h 426230"/>
                      <a:gd name="connsiteX3" fmla="*/ 470618 w 470618"/>
                      <a:gd name="connsiteY3" fmla="*/ 329502 h 426230"/>
                      <a:gd name="connsiteX4" fmla="*/ 372724 w 470618"/>
                      <a:gd name="connsiteY4" fmla="*/ 405629 h 426230"/>
                      <a:gd name="connsiteX5" fmla="*/ 67292 w 470618"/>
                      <a:gd name="connsiteY5" fmla="*/ 328783 h 426230"/>
                      <a:gd name="connsiteX6" fmla="*/ 20783 w 470618"/>
                      <a:gd name="connsiteY6" fmla="*/ 122346 h 426230"/>
                      <a:gd name="connsiteX7" fmla="*/ 77289 w 470618"/>
                      <a:gd name="connsiteY7" fmla="*/ 0 h 426230"/>
                      <a:gd name="connsiteX0" fmla="*/ 62894 w 456223"/>
                      <a:gd name="connsiteY0" fmla="*/ 0 h 426903"/>
                      <a:gd name="connsiteX1" fmla="*/ 76969 w 456223"/>
                      <a:gd name="connsiteY1" fmla="*/ 5974 h 426903"/>
                      <a:gd name="connsiteX2" fmla="*/ 372207 w 456223"/>
                      <a:gd name="connsiteY2" fmla="*/ 1657 h 426903"/>
                      <a:gd name="connsiteX3" fmla="*/ 456223 w 456223"/>
                      <a:gd name="connsiteY3" fmla="*/ 329502 h 426903"/>
                      <a:gd name="connsiteX4" fmla="*/ 358329 w 456223"/>
                      <a:gd name="connsiteY4" fmla="*/ 405629 h 426903"/>
                      <a:gd name="connsiteX5" fmla="*/ 40991 w 456223"/>
                      <a:gd name="connsiteY5" fmla="*/ 333351 h 426903"/>
                      <a:gd name="connsiteX6" fmla="*/ 6388 w 456223"/>
                      <a:gd name="connsiteY6" fmla="*/ 122346 h 426903"/>
                      <a:gd name="connsiteX7" fmla="*/ 62894 w 456223"/>
                      <a:gd name="connsiteY7" fmla="*/ 0 h 426903"/>
                      <a:gd name="connsiteX0" fmla="*/ 82517 w 475846"/>
                      <a:gd name="connsiteY0" fmla="*/ 0 h 426903"/>
                      <a:gd name="connsiteX1" fmla="*/ 96592 w 475846"/>
                      <a:gd name="connsiteY1" fmla="*/ 5974 h 426903"/>
                      <a:gd name="connsiteX2" fmla="*/ 391830 w 475846"/>
                      <a:gd name="connsiteY2" fmla="*/ 1657 h 426903"/>
                      <a:gd name="connsiteX3" fmla="*/ 475846 w 475846"/>
                      <a:gd name="connsiteY3" fmla="*/ 329502 h 426903"/>
                      <a:gd name="connsiteX4" fmla="*/ 377952 w 475846"/>
                      <a:gd name="connsiteY4" fmla="*/ 405629 h 426903"/>
                      <a:gd name="connsiteX5" fmla="*/ 60614 w 475846"/>
                      <a:gd name="connsiteY5" fmla="*/ 333351 h 426903"/>
                      <a:gd name="connsiteX6" fmla="*/ 26011 w 475846"/>
                      <a:gd name="connsiteY6" fmla="*/ 122346 h 426903"/>
                      <a:gd name="connsiteX7" fmla="*/ 82517 w 475846"/>
                      <a:gd name="connsiteY7" fmla="*/ 0 h 426903"/>
                      <a:gd name="connsiteX0" fmla="*/ 82517 w 482990"/>
                      <a:gd name="connsiteY0" fmla="*/ 0 h 426903"/>
                      <a:gd name="connsiteX1" fmla="*/ 96592 w 482990"/>
                      <a:gd name="connsiteY1" fmla="*/ 5974 h 426903"/>
                      <a:gd name="connsiteX2" fmla="*/ 391830 w 482990"/>
                      <a:gd name="connsiteY2" fmla="*/ 1657 h 426903"/>
                      <a:gd name="connsiteX3" fmla="*/ 482990 w 482990"/>
                      <a:gd name="connsiteY3" fmla="*/ 336355 h 426903"/>
                      <a:gd name="connsiteX4" fmla="*/ 377952 w 482990"/>
                      <a:gd name="connsiteY4" fmla="*/ 405629 h 426903"/>
                      <a:gd name="connsiteX5" fmla="*/ 60614 w 482990"/>
                      <a:gd name="connsiteY5" fmla="*/ 333351 h 426903"/>
                      <a:gd name="connsiteX6" fmla="*/ 26011 w 482990"/>
                      <a:gd name="connsiteY6" fmla="*/ 122346 h 426903"/>
                      <a:gd name="connsiteX7" fmla="*/ 82517 w 482990"/>
                      <a:gd name="connsiteY7" fmla="*/ 0 h 426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2990" h="426903">
                        <a:moveTo>
                          <a:pt x="82517" y="0"/>
                        </a:moveTo>
                        <a:lnTo>
                          <a:pt x="96592" y="5974"/>
                        </a:lnTo>
                        <a:cubicBezTo>
                          <a:pt x="193416" y="41841"/>
                          <a:pt x="256905" y="25321"/>
                          <a:pt x="391830" y="1657"/>
                        </a:cubicBezTo>
                        <a:cubicBezTo>
                          <a:pt x="378839" y="98441"/>
                          <a:pt x="384541" y="233545"/>
                          <a:pt x="482990" y="336355"/>
                        </a:cubicBezTo>
                        <a:cubicBezTo>
                          <a:pt x="450359" y="361731"/>
                          <a:pt x="474308" y="360172"/>
                          <a:pt x="377952" y="405629"/>
                        </a:cubicBezTo>
                        <a:cubicBezTo>
                          <a:pt x="203015" y="467076"/>
                          <a:pt x="119271" y="380565"/>
                          <a:pt x="60614" y="333351"/>
                        </a:cubicBezTo>
                        <a:cubicBezTo>
                          <a:pt x="1957" y="286137"/>
                          <a:pt x="-22882" y="187041"/>
                          <a:pt x="26011" y="122346"/>
                        </a:cubicBezTo>
                        <a:cubicBezTo>
                          <a:pt x="74904" y="57651"/>
                          <a:pt x="64475" y="36020"/>
                          <a:pt x="825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FA7A2281-82EA-4955-A28B-B198DC0AEE1D}"/>
                      </a:ext>
                    </a:extLst>
                  </p:cNvPr>
                  <p:cNvSpPr/>
                  <p:nvPr/>
                </p:nvSpPr>
                <p:spPr>
                  <a:xfrm>
                    <a:off x="1484987" y="1970287"/>
                    <a:ext cx="360488" cy="368102"/>
                  </a:xfrm>
                  <a:custGeom>
                    <a:avLst/>
                    <a:gdLst>
                      <a:gd name="connsiteX0" fmla="*/ 346588 w 437748"/>
                      <a:gd name="connsiteY0" fmla="*/ 0 h 375245"/>
                      <a:gd name="connsiteX1" fmla="*/ 437748 w 437748"/>
                      <a:gd name="connsiteY1" fmla="*/ 295344 h 375245"/>
                      <a:gd name="connsiteX2" fmla="*/ 332710 w 437748"/>
                      <a:gd name="connsiteY2" fmla="*/ 356473 h 375245"/>
                      <a:gd name="connsiteX3" fmla="*/ 170892 w 437748"/>
                      <a:gd name="connsiteY3" fmla="*/ 371106 h 375245"/>
                      <a:gd name="connsiteX4" fmla="*/ 149611 w 437748"/>
                      <a:gd name="connsiteY4" fmla="*/ 365548 h 375245"/>
                      <a:gd name="connsiteX5" fmla="*/ 110345 w 437748"/>
                      <a:gd name="connsiteY5" fmla="*/ 342345 h 375245"/>
                      <a:gd name="connsiteX6" fmla="*/ 60615 w 437748"/>
                      <a:gd name="connsiteY6" fmla="*/ 300800 h 375245"/>
                      <a:gd name="connsiteX7" fmla="*/ 26012 w 437748"/>
                      <a:gd name="connsiteY7" fmla="*/ 80835 h 375245"/>
                      <a:gd name="connsiteX8" fmla="*/ 52931 w 437748"/>
                      <a:gd name="connsiteY8" fmla="*/ 37735 h 375245"/>
                      <a:gd name="connsiteX9" fmla="*/ 65354 w 437748"/>
                      <a:gd name="connsiteY9" fmla="*/ 7041 h 375245"/>
                      <a:gd name="connsiteX10" fmla="*/ 119355 w 437748"/>
                      <a:gd name="connsiteY10" fmla="*/ 19503 h 375245"/>
                      <a:gd name="connsiteX11" fmla="*/ 346588 w 437748"/>
                      <a:gd name="connsiteY11" fmla="*/ 0 h 375245"/>
                      <a:gd name="connsiteX0" fmla="*/ 294155 w 385315"/>
                      <a:gd name="connsiteY0" fmla="*/ 0 h 375245"/>
                      <a:gd name="connsiteX1" fmla="*/ 385315 w 385315"/>
                      <a:gd name="connsiteY1" fmla="*/ 295344 h 375245"/>
                      <a:gd name="connsiteX2" fmla="*/ 280277 w 385315"/>
                      <a:gd name="connsiteY2" fmla="*/ 356473 h 375245"/>
                      <a:gd name="connsiteX3" fmla="*/ 118459 w 385315"/>
                      <a:gd name="connsiteY3" fmla="*/ 371106 h 375245"/>
                      <a:gd name="connsiteX4" fmla="*/ 97178 w 385315"/>
                      <a:gd name="connsiteY4" fmla="*/ 365548 h 375245"/>
                      <a:gd name="connsiteX5" fmla="*/ 57912 w 385315"/>
                      <a:gd name="connsiteY5" fmla="*/ 342345 h 375245"/>
                      <a:gd name="connsiteX6" fmla="*/ 8182 w 385315"/>
                      <a:gd name="connsiteY6" fmla="*/ 300800 h 375245"/>
                      <a:gd name="connsiteX7" fmla="*/ 498 w 385315"/>
                      <a:gd name="connsiteY7" fmla="*/ 37735 h 375245"/>
                      <a:gd name="connsiteX8" fmla="*/ 12921 w 385315"/>
                      <a:gd name="connsiteY8" fmla="*/ 7041 h 375245"/>
                      <a:gd name="connsiteX9" fmla="*/ 66922 w 385315"/>
                      <a:gd name="connsiteY9" fmla="*/ 19503 h 375245"/>
                      <a:gd name="connsiteX10" fmla="*/ 294155 w 385315"/>
                      <a:gd name="connsiteY10" fmla="*/ 0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10" fmla="*/ 91440 w 384817"/>
                      <a:gd name="connsiteY10" fmla="*/ 129175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0" fmla="*/ 4739 w 377133"/>
                      <a:gd name="connsiteY0" fmla="*/ 7041 h 375245"/>
                      <a:gd name="connsiteX1" fmla="*/ 58740 w 377133"/>
                      <a:gd name="connsiteY1" fmla="*/ 19503 h 375245"/>
                      <a:gd name="connsiteX2" fmla="*/ 285973 w 377133"/>
                      <a:gd name="connsiteY2" fmla="*/ 0 h 375245"/>
                      <a:gd name="connsiteX3" fmla="*/ 377133 w 377133"/>
                      <a:gd name="connsiteY3" fmla="*/ 295344 h 375245"/>
                      <a:gd name="connsiteX4" fmla="*/ 272095 w 377133"/>
                      <a:gd name="connsiteY4" fmla="*/ 356473 h 375245"/>
                      <a:gd name="connsiteX5" fmla="*/ 110277 w 377133"/>
                      <a:gd name="connsiteY5" fmla="*/ 371106 h 375245"/>
                      <a:gd name="connsiteX6" fmla="*/ 88996 w 377133"/>
                      <a:gd name="connsiteY6" fmla="*/ 365548 h 375245"/>
                      <a:gd name="connsiteX7" fmla="*/ 49730 w 377133"/>
                      <a:gd name="connsiteY7" fmla="*/ 342345 h 375245"/>
                      <a:gd name="connsiteX8" fmla="*/ 0 w 377133"/>
                      <a:gd name="connsiteY8" fmla="*/ 300800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7" fmla="*/ 44991 w 372394"/>
                      <a:gd name="connsiteY7" fmla="*/ 342345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488" h="375245">
                        <a:moveTo>
                          <a:pt x="0" y="7041"/>
                        </a:moveTo>
                        <a:lnTo>
                          <a:pt x="54001" y="19503"/>
                        </a:lnTo>
                        <a:cubicBezTo>
                          <a:pt x="119029" y="27777"/>
                          <a:pt x="180040" y="15661"/>
                          <a:pt x="281234" y="0"/>
                        </a:cubicBezTo>
                        <a:cubicBezTo>
                          <a:pt x="268243" y="85404"/>
                          <a:pt x="269182" y="192485"/>
                          <a:pt x="360488" y="300198"/>
                        </a:cubicBezTo>
                        <a:cubicBezTo>
                          <a:pt x="327857" y="322590"/>
                          <a:pt x="363712" y="316360"/>
                          <a:pt x="267356" y="356473"/>
                        </a:cubicBezTo>
                        <a:cubicBezTo>
                          <a:pt x="201755" y="376806"/>
                          <a:pt x="148977" y="378779"/>
                          <a:pt x="105538" y="371106"/>
                        </a:cubicBezTo>
                        <a:lnTo>
                          <a:pt x="84257" y="365548"/>
                        </a:ln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32ECB2DC-CF9D-4A8A-9979-0971319BEE3E}"/>
                      </a:ext>
                    </a:extLst>
                  </p:cNvPr>
                  <p:cNvSpPr/>
                  <p:nvPr/>
                </p:nvSpPr>
                <p:spPr>
                  <a:xfrm rot="4790864">
                    <a:off x="1614261" y="2127223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AE8DB2B-6CED-428D-B874-D7241D668217}"/>
                      </a:ext>
                    </a:extLst>
                  </p:cNvPr>
                  <p:cNvSpPr/>
                  <p:nvPr/>
                </p:nvSpPr>
                <p:spPr>
                  <a:xfrm rot="16019154" flipV="1">
                    <a:off x="1557111" y="1924817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F4CF827-CE6C-4279-9033-8F1CA5111BBB}"/>
                  </a:ext>
                </a:extLst>
              </p:cNvPr>
              <p:cNvSpPr/>
              <p:nvPr/>
            </p:nvSpPr>
            <p:spPr>
              <a:xfrm rot="900000" flipH="1">
                <a:off x="5046584" y="1471613"/>
                <a:ext cx="213064" cy="3858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E59576E8-BB23-4DAA-9077-57E590B56881}"/>
                  </a:ext>
                </a:extLst>
              </p:cNvPr>
              <p:cNvSpPr/>
              <p:nvPr/>
            </p:nvSpPr>
            <p:spPr>
              <a:xfrm rot="900000" flipH="1">
                <a:off x="5067105" y="1535683"/>
                <a:ext cx="148143" cy="25134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FD596EB-CCFA-4231-B235-4A1DA48D5725}"/>
                </a:ext>
              </a:extLst>
            </p:cNvPr>
            <p:cNvSpPr/>
            <p:nvPr/>
          </p:nvSpPr>
          <p:spPr>
            <a:xfrm rot="15300000">
              <a:off x="4544039" y="1444743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1F46DC0-D478-491D-B0C6-FC2354FA2A44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1261967" y="764952"/>
            <a:chExt cx="1370199" cy="2771181"/>
          </a:xfrm>
        </p:grpSpPr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1AE6C5D-7E6F-4777-A0CF-F5F37627F2B1}"/>
                </a:ext>
              </a:extLst>
            </p:cNvPr>
            <p:cNvGrpSpPr/>
            <p:nvPr/>
          </p:nvGrpSpPr>
          <p:grpSpPr>
            <a:xfrm rot="21312908">
              <a:off x="1412462" y="1949379"/>
              <a:ext cx="868868" cy="1333694"/>
              <a:chOff x="1336851" y="1860515"/>
              <a:chExt cx="868868" cy="1333694"/>
            </a:xfrm>
          </p:grpSpPr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30207675-D3DC-441D-BECD-C68D6CA186FD}"/>
                  </a:ext>
                </a:extLst>
              </p:cNvPr>
              <p:cNvGrpSpPr/>
              <p:nvPr/>
            </p:nvGrpSpPr>
            <p:grpSpPr>
              <a:xfrm rot="19800000">
                <a:off x="1406225" y="1860515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AD1D85F-50AB-4845-A0FE-06067B6D1E6E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311F9E53-A0C3-4645-B7BF-23CCC387586C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1608917D-7EE2-4522-8715-D805A45C5BF6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89C32192-0325-4FB9-8EE8-E539D2CFB9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46" name="円/楕円 27">
                      <a:extLst>
                        <a:ext uri="{FF2B5EF4-FFF2-40B4-BE49-F238E27FC236}">
                          <a16:creationId xmlns:a16="http://schemas.microsoft.com/office/drawing/2014/main" id="{6918C29F-9312-4038-ADF9-093AF4CBB740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47" name="四角形: 角を丸くする 346">
                      <a:extLst>
                        <a:ext uri="{FF2B5EF4-FFF2-40B4-BE49-F238E27FC236}">
                          <a16:creationId xmlns:a16="http://schemas.microsoft.com/office/drawing/2014/main" id="{1E7648B1-96CE-4CBD-9A98-164781E546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四角形: 角を丸くする 347">
                      <a:extLst>
                        <a:ext uri="{FF2B5EF4-FFF2-40B4-BE49-F238E27FC236}">
                          <a16:creationId xmlns:a16="http://schemas.microsoft.com/office/drawing/2014/main" id="{CC54E01B-2063-4D44-94A4-8178548D7C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9" name="四角形: 角を丸くする 348">
                      <a:extLst>
                        <a:ext uri="{FF2B5EF4-FFF2-40B4-BE49-F238E27FC236}">
                          <a16:creationId xmlns:a16="http://schemas.microsoft.com/office/drawing/2014/main" id="{4BEF78F3-C4AC-46CF-BBFE-E7B77705F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四角形: 角を丸くする 349">
                      <a:extLst>
                        <a:ext uri="{FF2B5EF4-FFF2-40B4-BE49-F238E27FC236}">
                          <a16:creationId xmlns:a16="http://schemas.microsoft.com/office/drawing/2014/main" id="{93C163B5-7C7C-4CFB-A871-C03EF72540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295247F6-2AFE-43C2-9187-746FA4DE56C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827E2635-94D7-40FA-B411-38F910158C7D}"/>
                  </a:ext>
                </a:extLst>
              </p:cNvPr>
              <p:cNvGrpSpPr/>
              <p:nvPr/>
            </p:nvGrpSpPr>
            <p:grpSpPr>
              <a:xfrm rot="1800000">
                <a:off x="1336851" y="2434378"/>
                <a:ext cx="868868" cy="555123"/>
                <a:chOff x="1283454" y="2774334"/>
                <a:chExt cx="802534" cy="512742"/>
              </a:xfrm>
            </p:grpSpPr>
            <p:sp>
              <p:nvSpPr>
                <p:cNvPr id="339" name="台形 338">
                  <a:extLst>
                    <a:ext uri="{FF2B5EF4-FFF2-40B4-BE49-F238E27FC236}">
                      <a16:creationId xmlns:a16="http://schemas.microsoft.com/office/drawing/2014/main" id="{8A7504FA-8014-40DF-A45E-9516EA000B1E}"/>
                    </a:ext>
                  </a:extLst>
                </p:cNvPr>
                <p:cNvSpPr/>
                <p:nvPr/>
              </p:nvSpPr>
              <p:spPr>
                <a:xfrm rot="18113946">
                  <a:off x="1212368" y="2853711"/>
                  <a:ext cx="242672" cy="8391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片側の 2 つの角を丸めた四角形 92">
                  <a:extLst>
                    <a:ext uri="{FF2B5EF4-FFF2-40B4-BE49-F238E27FC236}">
                      <a16:creationId xmlns:a16="http://schemas.microsoft.com/office/drawing/2014/main" id="{6151AA2D-BF35-41FF-8B74-6A7E421110F9}"/>
                    </a:ext>
                  </a:extLst>
                </p:cNvPr>
                <p:cNvSpPr/>
                <p:nvPr/>
              </p:nvSpPr>
              <p:spPr>
                <a:xfrm rot="7154429" flipH="1">
                  <a:off x="1513987" y="2715075"/>
                  <a:ext cx="341468" cy="802534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85BCB8-ACC4-469C-8FC9-93CFCD1AD88F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1261967" y="764952"/>
              <a:chExt cx="1370199" cy="2771181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140C43B-B5EA-4D74-B75B-E6FA74FA433C}"/>
                  </a:ext>
                </a:extLst>
              </p:cNvPr>
              <p:cNvGrpSpPr/>
              <p:nvPr/>
            </p:nvGrpSpPr>
            <p:grpSpPr>
              <a:xfrm>
                <a:off x="1261967" y="764952"/>
                <a:ext cx="1370199" cy="2771181"/>
                <a:chOff x="485589" y="764952"/>
                <a:chExt cx="1370199" cy="2771181"/>
              </a:xfrm>
            </p:grpSpPr>
            <p:sp>
              <p:nvSpPr>
                <p:cNvPr id="527" name="月 526">
                  <a:extLst>
                    <a:ext uri="{FF2B5EF4-FFF2-40B4-BE49-F238E27FC236}">
                      <a16:creationId xmlns:a16="http://schemas.microsoft.com/office/drawing/2014/main" id="{3D66F74C-EAAC-4913-AB91-C6674AAB4993}"/>
                    </a:ext>
                  </a:extLst>
                </p:cNvPr>
                <p:cNvSpPr/>
                <p:nvPr/>
              </p:nvSpPr>
              <p:spPr>
                <a:xfrm rot="5400000">
                  <a:off x="922726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0CA54453-E19E-4790-8522-8153311FDB03}"/>
                    </a:ext>
                  </a:extLst>
                </p:cNvPr>
                <p:cNvSpPr/>
                <p:nvPr/>
              </p:nvSpPr>
              <p:spPr>
                <a:xfrm>
                  <a:off x="657225" y="833938"/>
                  <a:ext cx="1198563" cy="1004387"/>
                </a:xfrm>
                <a:custGeom>
                  <a:avLst/>
                  <a:gdLst>
                    <a:gd name="connsiteX0" fmla="*/ 574555 w 1149110"/>
                    <a:gd name="connsiteY0" fmla="*/ 0 h 1047250"/>
                    <a:gd name="connsiteX1" fmla="*/ 690348 w 1149110"/>
                    <a:gd name="connsiteY1" fmla="*/ 10638 h 1047250"/>
                    <a:gd name="connsiteX2" fmla="*/ 733972 w 1149110"/>
                    <a:gd name="connsiteY2" fmla="*/ 22980 h 1047250"/>
                    <a:gd name="connsiteX3" fmla="*/ 802765 w 1149110"/>
                    <a:gd name="connsiteY3" fmla="*/ 45333 h 1047250"/>
                    <a:gd name="connsiteX4" fmla="*/ 1116712 w 1149110"/>
                    <a:gd name="connsiteY4" fmla="*/ 373968 h 1047250"/>
                    <a:gd name="connsiteX5" fmla="*/ 1141982 w 1149110"/>
                    <a:gd name="connsiteY5" fmla="*/ 459184 h 1047250"/>
                    <a:gd name="connsiteX6" fmla="*/ 1149110 w 1149110"/>
                    <a:gd name="connsiteY6" fmla="*/ 523625 h 1047250"/>
                    <a:gd name="connsiteX7" fmla="*/ 574555 w 1149110"/>
                    <a:gd name="connsiteY7" fmla="*/ 1047250 h 1047250"/>
                    <a:gd name="connsiteX8" fmla="*/ 0 w 1149110"/>
                    <a:gd name="connsiteY8" fmla="*/ 523625 h 1047250"/>
                    <a:gd name="connsiteX9" fmla="*/ 8818 w 1149110"/>
                    <a:gd name="connsiteY9" fmla="*/ 443909 h 1047250"/>
                    <a:gd name="connsiteX10" fmla="*/ 29558 w 1149110"/>
                    <a:gd name="connsiteY10" fmla="*/ 373968 h 1047250"/>
                    <a:gd name="connsiteX11" fmla="*/ 343505 w 1149110"/>
                    <a:gd name="connsiteY11" fmla="*/ 45333 h 1047250"/>
                    <a:gd name="connsiteX12" fmla="*/ 393187 w 1149110"/>
                    <a:gd name="connsiteY12" fmla="*/ 29190 h 1047250"/>
                    <a:gd name="connsiteX13" fmla="*/ 458762 w 1149110"/>
                    <a:gd name="connsiteY13" fmla="*/ 10638 h 1047250"/>
                    <a:gd name="connsiteX14" fmla="*/ 574555 w 1149110"/>
                    <a:gd name="connsiteY14" fmla="*/ 0 h 1047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49110" h="1047250">
                      <a:moveTo>
                        <a:pt x="574555" y="0"/>
                      </a:moveTo>
                      <a:cubicBezTo>
                        <a:pt x="614220" y="0"/>
                        <a:pt x="652946" y="3663"/>
                        <a:pt x="690348" y="10638"/>
                      </a:cubicBezTo>
                      <a:lnTo>
                        <a:pt x="733972" y="22980"/>
                      </a:lnTo>
                      <a:lnTo>
                        <a:pt x="802765" y="45333"/>
                      </a:lnTo>
                      <a:cubicBezTo>
                        <a:pt x="943923" y="107831"/>
                        <a:pt x="1057007" y="226206"/>
                        <a:pt x="1116712" y="373968"/>
                      </a:cubicBezTo>
                      <a:lnTo>
                        <a:pt x="1141982" y="459184"/>
                      </a:lnTo>
                      <a:lnTo>
                        <a:pt x="1149110" y="523625"/>
                      </a:lnTo>
                      <a:cubicBezTo>
                        <a:pt x="1149110" y="812815"/>
                        <a:pt x="891873" y="1047250"/>
                        <a:pt x="574555" y="1047250"/>
                      </a:cubicBezTo>
                      <a:cubicBezTo>
                        <a:pt x="257237" y="1047250"/>
                        <a:pt x="0" y="812815"/>
                        <a:pt x="0" y="523625"/>
                      </a:cubicBezTo>
                      <a:lnTo>
                        <a:pt x="8818" y="443909"/>
                      </a:lnTo>
                      <a:lnTo>
                        <a:pt x="29558" y="373968"/>
                      </a:lnTo>
                      <a:cubicBezTo>
                        <a:pt x="89263" y="226206"/>
                        <a:pt x="202347" y="107831"/>
                        <a:pt x="343505" y="45333"/>
                      </a:cubicBezTo>
                      <a:lnTo>
                        <a:pt x="393187" y="29190"/>
                      </a:lnTo>
                      <a:lnTo>
                        <a:pt x="458762" y="10638"/>
                      </a:lnTo>
                      <a:cubicBezTo>
                        <a:pt x="496164" y="3663"/>
                        <a:pt x="534890" y="0"/>
                        <a:pt x="57455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2A4905DF-90E8-424A-A282-02CE63CA7E28}"/>
                    </a:ext>
                  </a:extLst>
                </p:cNvPr>
                <p:cNvSpPr/>
                <p:nvPr/>
              </p:nvSpPr>
              <p:spPr>
                <a:xfrm>
                  <a:off x="1217614" y="1881259"/>
                  <a:ext cx="257174" cy="426824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16CF24B5-0F81-4ABA-9504-7B705E52103F}"/>
                    </a:ext>
                  </a:extLst>
                </p:cNvPr>
                <p:cNvSpPr/>
                <p:nvPr/>
              </p:nvSpPr>
              <p:spPr>
                <a:xfrm>
                  <a:off x="1238281" y="1881455"/>
                  <a:ext cx="153163" cy="24272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A6D375B-F0E5-449A-938C-5AC0A3582BF1}"/>
                    </a:ext>
                  </a:extLst>
                </p:cNvPr>
                <p:cNvSpPr/>
                <p:nvPr/>
              </p:nvSpPr>
              <p:spPr>
                <a:xfrm>
                  <a:off x="715119" y="944760"/>
                  <a:ext cx="1026417" cy="1157959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  <a:gd name="connsiteX0" fmla="*/ 699810 w 1144500"/>
                    <a:gd name="connsiteY0" fmla="*/ 973093 h 1200881"/>
                    <a:gd name="connsiteX1" fmla="*/ 239030 w 1144500"/>
                    <a:gd name="connsiteY1" fmla="*/ 1198218 h 1200881"/>
                    <a:gd name="connsiteX2" fmla="*/ 103622 w 1144500"/>
                    <a:gd name="connsiteY2" fmla="*/ 1041297 h 1200881"/>
                    <a:gd name="connsiteX3" fmla="*/ 99561 w 1144500"/>
                    <a:gd name="connsiteY3" fmla="*/ 1006259 h 1200881"/>
                    <a:gd name="connsiteX4" fmla="*/ 165293 w 1144500"/>
                    <a:gd name="connsiteY4" fmla="*/ 986958 h 1200881"/>
                    <a:gd name="connsiteX5" fmla="*/ 93478 w 1144500"/>
                    <a:gd name="connsiteY5" fmla="*/ 979490 h 1200881"/>
                    <a:gd name="connsiteX6" fmla="*/ 88720 w 1144500"/>
                    <a:gd name="connsiteY6" fmla="*/ 889406 h 1200881"/>
                    <a:gd name="connsiteX7" fmla="*/ 936 w 1144500"/>
                    <a:gd name="connsiteY7" fmla="*/ 840342 h 1200881"/>
                    <a:gd name="connsiteX8" fmla="*/ 92759 w 1144500"/>
                    <a:gd name="connsiteY8" fmla="*/ 652895 h 1200881"/>
                    <a:gd name="connsiteX9" fmla="*/ 68115 w 1144500"/>
                    <a:gd name="connsiteY9" fmla="*/ 518506 h 1200881"/>
                    <a:gd name="connsiteX10" fmla="*/ 63638 w 1144500"/>
                    <a:gd name="connsiteY10" fmla="*/ 393761 h 1200881"/>
                    <a:gd name="connsiteX11" fmla="*/ 633178 w 1144500"/>
                    <a:gd name="connsiteY11" fmla="*/ 0 h 1200881"/>
                    <a:gd name="connsiteX12" fmla="*/ 1143476 w 1144500"/>
                    <a:gd name="connsiteY12" fmla="*/ 569195 h 1200881"/>
                    <a:gd name="connsiteX13" fmla="*/ 776068 w 1144500"/>
                    <a:gd name="connsiteY13" fmla="*/ 1145715 h 1200881"/>
                    <a:gd name="connsiteX0" fmla="*/ 699810 w 1144476"/>
                    <a:gd name="connsiteY0" fmla="*/ 973093 h 1200881"/>
                    <a:gd name="connsiteX1" fmla="*/ 239030 w 1144476"/>
                    <a:gd name="connsiteY1" fmla="*/ 1198218 h 1200881"/>
                    <a:gd name="connsiteX2" fmla="*/ 103622 w 1144476"/>
                    <a:gd name="connsiteY2" fmla="*/ 1041297 h 1200881"/>
                    <a:gd name="connsiteX3" fmla="*/ 99561 w 1144476"/>
                    <a:gd name="connsiteY3" fmla="*/ 1006259 h 1200881"/>
                    <a:gd name="connsiteX4" fmla="*/ 165293 w 1144476"/>
                    <a:gd name="connsiteY4" fmla="*/ 986958 h 1200881"/>
                    <a:gd name="connsiteX5" fmla="*/ 93478 w 1144476"/>
                    <a:gd name="connsiteY5" fmla="*/ 979490 h 1200881"/>
                    <a:gd name="connsiteX6" fmla="*/ 88720 w 1144476"/>
                    <a:gd name="connsiteY6" fmla="*/ 889406 h 1200881"/>
                    <a:gd name="connsiteX7" fmla="*/ 936 w 1144476"/>
                    <a:gd name="connsiteY7" fmla="*/ 840342 h 1200881"/>
                    <a:gd name="connsiteX8" fmla="*/ 92759 w 1144476"/>
                    <a:gd name="connsiteY8" fmla="*/ 652895 h 1200881"/>
                    <a:gd name="connsiteX9" fmla="*/ 68115 w 1144476"/>
                    <a:gd name="connsiteY9" fmla="*/ 518506 h 1200881"/>
                    <a:gd name="connsiteX10" fmla="*/ 63638 w 1144476"/>
                    <a:gd name="connsiteY10" fmla="*/ 393761 h 1200881"/>
                    <a:gd name="connsiteX11" fmla="*/ 633178 w 1144476"/>
                    <a:gd name="connsiteY11" fmla="*/ 0 h 1200881"/>
                    <a:gd name="connsiteX12" fmla="*/ 1143476 w 1144476"/>
                    <a:gd name="connsiteY12" fmla="*/ 569195 h 1200881"/>
                    <a:gd name="connsiteX13" fmla="*/ 776068 w 1144476"/>
                    <a:gd name="connsiteY13" fmla="*/ 1145715 h 1200881"/>
                    <a:gd name="connsiteX0" fmla="*/ 699810 w 1143544"/>
                    <a:gd name="connsiteY0" fmla="*/ 973093 h 1200881"/>
                    <a:gd name="connsiteX1" fmla="*/ 239030 w 1143544"/>
                    <a:gd name="connsiteY1" fmla="*/ 1198218 h 1200881"/>
                    <a:gd name="connsiteX2" fmla="*/ 103622 w 1143544"/>
                    <a:gd name="connsiteY2" fmla="*/ 1041297 h 1200881"/>
                    <a:gd name="connsiteX3" fmla="*/ 99561 w 1143544"/>
                    <a:gd name="connsiteY3" fmla="*/ 1006259 h 1200881"/>
                    <a:gd name="connsiteX4" fmla="*/ 165293 w 1143544"/>
                    <a:gd name="connsiteY4" fmla="*/ 986958 h 1200881"/>
                    <a:gd name="connsiteX5" fmla="*/ 93478 w 1143544"/>
                    <a:gd name="connsiteY5" fmla="*/ 979490 h 1200881"/>
                    <a:gd name="connsiteX6" fmla="*/ 88720 w 1143544"/>
                    <a:gd name="connsiteY6" fmla="*/ 889406 h 1200881"/>
                    <a:gd name="connsiteX7" fmla="*/ 936 w 1143544"/>
                    <a:gd name="connsiteY7" fmla="*/ 840342 h 1200881"/>
                    <a:gd name="connsiteX8" fmla="*/ 92759 w 1143544"/>
                    <a:gd name="connsiteY8" fmla="*/ 652895 h 1200881"/>
                    <a:gd name="connsiteX9" fmla="*/ 68115 w 1143544"/>
                    <a:gd name="connsiteY9" fmla="*/ 518506 h 1200881"/>
                    <a:gd name="connsiteX10" fmla="*/ 63638 w 1143544"/>
                    <a:gd name="connsiteY10" fmla="*/ 393761 h 1200881"/>
                    <a:gd name="connsiteX11" fmla="*/ 633178 w 1143544"/>
                    <a:gd name="connsiteY11" fmla="*/ 0 h 1200881"/>
                    <a:gd name="connsiteX12" fmla="*/ 1143476 w 1143544"/>
                    <a:gd name="connsiteY12" fmla="*/ 569195 h 1200881"/>
                    <a:gd name="connsiteX13" fmla="*/ 776068 w 1143544"/>
                    <a:gd name="connsiteY13" fmla="*/ 1145715 h 1200881"/>
                    <a:gd name="connsiteX0" fmla="*/ 699810 w 1064489"/>
                    <a:gd name="connsiteY0" fmla="*/ 973093 h 1200881"/>
                    <a:gd name="connsiteX1" fmla="*/ 239030 w 1064489"/>
                    <a:gd name="connsiteY1" fmla="*/ 1198218 h 1200881"/>
                    <a:gd name="connsiteX2" fmla="*/ 103622 w 1064489"/>
                    <a:gd name="connsiteY2" fmla="*/ 1041297 h 1200881"/>
                    <a:gd name="connsiteX3" fmla="*/ 99561 w 1064489"/>
                    <a:gd name="connsiteY3" fmla="*/ 1006259 h 1200881"/>
                    <a:gd name="connsiteX4" fmla="*/ 165293 w 1064489"/>
                    <a:gd name="connsiteY4" fmla="*/ 986958 h 1200881"/>
                    <a:gd name="connsiteX5" fmla="*/ 93478 w 1064489"/>
                    <a:gd name="connsiteY5" fmla="*/ 979490 h 1200881"/>
                    <a:gd name="connsiteX6" fmla="*/ 88720 w 1064489"/>
                    <a:gd name="connsiteY6" fmla="*/ 889406 h 1200881"/>
                    <a:gd name="connsiteX7" fmla="*/ 936 w 1064489"/>
                    <a:gd name="connsiteY7" fmla="*/ 840342 h 1200881"/>
                    <a:gd name="connsiteX8" fmla="*/ 92759 w 1064489"/>
                    <a:gd name="connsiteY8" fmla="*/ 652895 h 1200881"/>
                    <a:gd name="connsiteX9" fmla="*/ 68115 w 1064489"/>
                    <a:gd name="connsiteY9" fmla="*/ 518506 h 1200881"/>
                    <a:gd name="connsiteX10" fmla="*/ 63638 w 1064489"/>
                    <a:gd name="connsiteY10" fmla="*/ 393761 h 1200881"/>
                    <a:gd name="connsiteX11" fmla="*/ 633178 w 1064489"/>
                    <a:gd name="connsiteY11" fmla="*/ 0 h 1200881"/>
                    <a:gd name="connsiteX12" fmla="*/ 1064404 w 1064489"/>
                    <a:gd name="connsiteY12" fmla="*/ 586493 h 1200881"/>
                    <a:gd name="connsiteX13" fmla="*/ 776068 w 1064489"/>
                    <a:gd name="connsiteY13" fmla="*/ 1145715 h 1200881"/>
                    <a:gd name="connsiteX0" fmla="*/ 699810 w 1065146"/>
                    <a:gd name="connsiteY0" fmla="*/ 973093 h 1200881"/>
                    <a:gd name="connsiteX1" fmla="*/ 239030 w 1065146"/>
                    <a:gd name="connsiteY1" fmla="*/ 1198218 h 1200881"/>
                    <a:gd name="connsiteX2" fmla="*/ 103622 w 1065146"/>
                    <a:gd name="connsiteY2" fmla="*/ 1041297 h 1200881"/>
                    <a:gd name="connsiteX3" fmla="*/ 99561 w 1065146"/>
                    <a:gd name="connsiteY3" fmla="*/ 1006259 h 1200881"/>
                    <a:gd name="connsiteX4" fmla="*/ 165293 w 1065146"/>
                    <a:gd name="connsiteY4" fmla="*/ 986958 h 1200881"/>
                    <a:gd name="connsiteX5" fmla="*/ 93478 w 1065146"/>
                    <a:gd name="connsiteY5" fmla="*/ 979490 h 1200881"/>
                    <a:gd name="connsiteX6" fmla="*/ 88720 w 1065146"/>
                    <a:gd name="connsiteY6" fmla="*/ 889406 h 1200881"/>
                    <a:gd name="connsiteX7" fmla="*/ 936 w 1065146"/>
                    <a:gd name="connsiteY7" fmla="*/ 840342 h 1200881"/>
                    <a:gd name="connsiteX8" fmla="*/ 92759 w 1065146"/>
                    <a:gd name="connsiteY8" fmla="*/ 652895 h 1200881"/>
                    <a:gd name="connsiteX9" fmla="*/ 68115 w 1065146"/>
                    <a:gd name="connsiteY9" fmla="*/ 518506 h 1200881"/>
                    <a:gd name="connsiteX10" fmla="*/ 63638 w 1065146"/>
                    <a:gd name="connsiteY10" fmla="*/ 393761 h 1200881"/>
                    <a:gd name="connsiteX11" fmla="*/ 633178 w 1065146"/>
                    <a:gd name="connsiteY11" fmla="*/ 0 h 1200881"/>
                    <a:gd name="connsiteX12" fmla="*/ 1064404 w 1065146"/>
                    <a:gd name="connsiteY12" fmla="*/ 586493 h 1200881"/>
                    <a:gd name="connsiteX13" fmla="*/ 776068 w 1065146"/>
                    <a:gd name="connsiteY13" fmla="*/ 1145715 h 1200881"/>
                    <a:gd name="connsiteX0" fmla="*/ 699810 w 1065110"/>
                    <a:gd name="connsiteY0" fmla="*/ 973825 h 1201613"/>
                    <a:gd name="connsiteX1" fmla="*/ 239030 w 1065110"/>
                    <a:gd name="connsiteY1" fmla="*/ 1198950 h 1201613"/>
                    <a:gd name="connsiteX2" fmla="*/ 103622 w 1065110"/>
                    <a:gd name="connsiteY2" fmla="*/ 1042029 h 1201613"/>
                    <a:gd name="connsiteX3" fmla="*/ 99561 w 1065110"/>
                    <a:gd name="connsiteY3" fmla="*/ 1006991 h 1201613"/>
                    <a:gd name="connsiteX4" fmla="*/ 165293 w 1065110"/>
                    <a:gd name="connsiteY4" fmla="*/ 987690 h 1201613"/>
                    <a:gd name="connsiteX5" fmla="*/ 93478 w 1065110"/>
                    <a:gd name="connsiteY5" fmla="*/ 980222 h 1201613"/>
                    <a:gd name="connsiteX6" fmla="*/ 88720 w 1065110"/>
                    <a:gd name="connsiteY6" fmla="*/ 890138 h 1201613"/>
                    <a:gd name="connsiteX7" fmla="*/ 936 w 1065110"/>
                    <a:gd name="connsiteY7" fmla="*/ 841074 h 1201613"/>
                    <a:gd name="connsiteX8" fmla="*/ 92759 w 1065110"/>
                    <a:gd name="connsiteY8" fmla="*/ 653627 h 1201613"/>
                    <a:gd name="connsiteX9" fmla="*/ 68115 w 1065110"/>
                    <a:gd name="connsiteY9" fmla="*/ 519238 h 1201613"/>
                    <a:gd name="connsiteX10" fmla="*/ 63638 w 1065110"/>
                    <a:gd name="connsiteY10" fmla="*/ 394493 h 1201613"/>
                    <a:gd name="connsiteX11" fmla="*/ 633178 w 1065110"/>
                    <a:gd name="connsiteY11" fmla="*/ 732 h 1201613"/>
                    <a:gd name="connsiteX12" fmla="*/ 1064404 w 1065110"/>
                    <a:gd name="connsiteY12" fmla="*/ 587225 h 1201613"/>
                    <a:gd name="connsiteX13" fmla="*/ 776068 w 1065110"/>
                    <a:gd name="connsiteY13" fmla="*/ 1146447 h 12016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5110" h="1201613">
                      <a:moveTo>
                        <a:pt x="699810" y="973825"/>
                      </a:moveTo>
                      <a:cubicBezTo>
                        <a:pt x="604390" y="1151526"/>
                        <a:pt x="494814" y="1216098"/>
                        <a:pt x="239030" y="1198950"/>
                      </a:cubicBezTo>
                      <a:cubicBezTo>
                        <a:pt x="163538" y="1187001"/>
                        <a:pt x="124162" y="1160442"/>
                        <a:pt x="103622" y="1042029"/>
                      </a:cubicBezTo>
                      <a:cubicBezTo>
                        <a:pt x="99093" y="1026381"/>
                        <a:pt x="89283" y="1016047"/>
                        <a:pt x="99561" y="1006991"/>
                      </a:cubicBezTo>
                      <a:cubicBezTo>
                        <a:pt x="109839" y="997935"/>
                        <a:pt x="166307" y="992152"/>
                        <a:pt x="165293" y="987690"/>
                      </a:cubicBezTo>
                      <a:cubicBezTo>
                        <a:pt x="164279" y="983229"/>
                        <a:pt x="106240" y="996481"/>
                        <a:pt x="93478" y="980222"/>
                      </a:cubicBezTo>
                      <a:cubicBezTo>
                        <a:pt x="80716" y="963963"/>
                        <a:pt x="88718" y="924929"/>
                        <a:pt x="88720" y="890138"/>
                      </a:cubicBezTo>
                      <a:cubicBezTo>
                        <a:pt x="58292" y="883161"/>
                        <a:pt x="1002" y="891365"/>
                        <a:pt x="936" y="841074"/>
                      </a:cubicBezTo>
                      <a:cubicBezTo>
                        <a:pt x="-10208" y="791225"/>
                        <a:pt x="81562" y="707266"/>
                        <a:pt x="92759" y="653627"/>
                      </a:cubicBezTo>
                      <a:cubicBezTo>
                        <a:pt x="103955" y="599988"/>
                        <a:pt x="72571" y="554887"/>
                        <a:pt x="68115" y="519238"/>
                      </a:cubicBezTo>
                      <a:cubicBezTo>
                        <a:pt x="61583" y="487199"/>
                        <a:pt x="64337" y="420993"/>
                        <a:pt x="63638" y="394493"/>
                      </a:cubicBezTo>
                      <a:cubicBezTo>
                        <a:pt x="70964" y="132876"/>
                        <a:pt x="320863" y="-11623"/>
                        <a:pt x="633178" y="732"/>
                      </a:cubicBezTo>
                      <a:cubicBezTo>
                        <a:pt x="945493" y="13087"/>
                        <a:pt x="1075992" y="379197"/>
                        <a:pt x="1064404" y="587225"/>
                      </a:cubicBezTo>
                      <a:cubicBezTo>
                        <a:pt x="1048184" y="878403"/>
                        <a:pt x="758015" y="970038"/>
                        <a:pt x="776068" y="114644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85317890-FFF8-4BA7-94C7-4A4A6D8AFAD0}"/>
                    </a:ext>
                  </a:extLst>
                </p:cNvPr>
                <p:cNvGrpSpPr/>
                <p:nvPr/>
              </p:nvGrpSpPr>
              <p:grpSpPr>
                <a:xfrm>
                  <a:off x="956132" y="2107049"/>
                  <a:ext cx="783768" cy="1429084"/>
                  <a:chOff x="4621280" y="2107049"/>
                  <a:chExt cx="783768" cy="1429084"/>
                </a:xfrm>
              </p:grpSpPr>
              <p:sp>
                <p:nvSpPr>
                  <p:cNvPr id="500" name="四角形: 上の 2 つの角を丸める 499">
                    <a:extLst>
                      <a:ext uri="{FF2B5EF4-FFF2-40B4-BE49-F238E27FC236}">
                        <a16:creationId xmlns:a16="http://schemas.microsoft.com/office/drawing/2014/main" id="{C88CA070-2800-4D5D-8A28-7803EAA728AD}"/>
                      </a:ext>
                    </a:extLst>
                  </p:cNvPr>
                  <p:cNvSpPr/>
                  <p:nvPr/>
                </p:nvSpPr>
                <p:spPr>
                  <a:xfrm>
                    <a:off x="4877088" y="2107049"/>
                    <a:ext cx="266338" cy="138615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1" name="フリーフォーム: 図形 500">
                    <a:extLst>
                      <a:ext uri="{FF2B5EF4-FFF2-40B4-BE49-F238E27FC236}">
                        <a16:creationId xmlns:a16="http://schemas.microsoft.com/office/drawing/2014/main" id="{ECF973E2-CAE2-4644-B698-5E7B3E1751CE}"/>
                      </a:ext>
                    </a:extLst>
                  </p:cNvPr>
                  <p:cNvSpPr/>
                  <p:nvPr/>
                </p:nvSpPr>
                <p:spPr>
                  <a:xfrm>
                    <a:off x="4851645" y="2130860"/>
                    <a:ext cx="317438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2" name="片側の 2 つの角を丸めた四角形 144">
                    <a:extLst>
                      <a:ext uri="{FF2B5EF4-FFF2-40B4-BE49-F238E27FC236}">
                        <a16:creationId xmlns:a16="http://schemas.microsoft.com/office/drawing/2014/main" id="{9F3D42B3-9718-48F1-8ED6-109E102F047F}"/>
                      </a:ext>
                    </a:extLst>
                  </p:cNvPr>
                  <p:cNvSpPr/>
                  <p:nvPr/>
                </p:nvSpPr>
                <p:spPr>
                  <a:xfrm>
                    <a:off x="4647594" y="2248208"/>
                    <a:ext cx="757454" cy="1287925"/>
                  </a:xfrm>
                  <a:prstGeom prst="round2SameRect">
                    <a:avLst>
                      <a:gd name="adj1" fmla="val 30576"/>
                      <a:gd name="adj2" fmla="val 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E81D89EA-9C5A-418F-8F87-DB67EDD2B089}"/>
                      </a:ext>
                    </a:extLst>
                  </p:cNvPr>
                  <p:cNvSpPr/>
                  <p:nvPr/>
                </p:nvSpPr>
                <p:spPr>
                  <a:xfrm>
                    <a:off x="4621280" y="2432258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30BA9275-227F-431A-9209-6B746666CDE5}"/>
                      </a:ext>
                    </a:extLst>
                  </p:cNvPr>
                  <p:cNvSpPr/>
                  <p:nvPr/>
                </p:nvSpPr>
                <p:spPr>
                  <a:xfrm>
                    <a:off x="4621280" y="2667819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0426037F-93B3-47A1-8F8E-CA10A736A7CA}"/>
                      </a:ext>
                    </a:extLst>
                  </p:cNvPr>
                  <p:cNvSpPr/>
                  <p:nvPr/>
                </p:nvSpPr>
                <p:spPr>
                  <a:xfrm>
                    <a:off x="4621280" y="2903380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E1B80D95-597A-46ED-92F3-AD2BDDFFB7C0}"/>
                      </a:ext>
                    </a:extLst>
                  </p:cNvPr>
                  <p:cNvSpPr/>
                  <p:nvPr/>
                </p:nvSpPr>
                <p:spPr>
                  <a:xfrm>
                    <a:off x="4621280" y="3138941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BC79DE7D-6C30-4548-A6C8-5C68309DA16C}"/>
                      </a:ext>
                    </a:extLst>
                  </p:cNvPr>
                  <p:cNvSpPr/>
                  <p:nvPr/>
                </p:nvSpPr>
                <p:spPr>
                  <a:xfrm>
                    <a:off x="4621280" y="3374503"/>
                    <a:ext cx="55539" cy="8995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3FB5857E-3B38-4598-8984-ABA665FBC23B}"/>
                    </a:ext>
                  </a:extLst>
                </p:cNvPr>
                <p:cNvSpPr/>
                <p:nvPr/>
              </p:nvSpPr>
              <p:spPr>
                <a:xfrm>
                  <a:off x="1196433" y="2371725"/>
                  <a:ext cx="367416" cy="1164407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78895A6-CA81-406C-A9BF-9CC6AA4E6301}"/>
                    </a:ext>
                  </a:extLst>
                </p:cNvPr>
                <p:cNvSpPr/>
                <p:nvPr/>
              </p:nvSpPr>
              <p:spPr>
                <a:xfrm rot="8901916">
                  <a:off x="1200725" y="764952"/>
                  <a:ext cx="624394" cy="1120737"/>
                </a:xfrm>
                <a:custGeom>
                  <a:avLst/>
                  <a:gdLst>
                    <a:gd name="connsiteX0" fmla="*/ 275290 w 624394"/>
                    <a:gd name="connsiteY0" fmla="*/ 1023640 h 1120737"/>
                    <a:gd name="connsiteX1" fmla="*/ 0 w 624394"/>
                    <a:gd name="connsiteY1" fmla="*/ 552199 h 1120737"/>
                    <a:gd name="connsiteX2" fmla="*/ 381352 w 624394"/>
                    <a:gd name="connsiteY2" fmla="*/ 28340 h 1120737"/>
                    <a:gd name="connsiteX3" fmla="*/ 481614 w 624394"/>
                    <a:gd name="connsiteY3" fmla="*/ 0 h 1120737"/>
                    <a:gd name="connsiteX4" fmla="*/ 487221 w 624394"/>
                    <a:gd name="connsiteY4" fmla="*/ 6188 h 1120737"/>
                    <a:gd name="connsiteX5" fmla="*/ 576041 w 624394"/>
                    <a:gd name="connsiteY5" fmla="*/ 72915 h 1120737"/>
                    <a:gd name="connsiteX6" fmla="*/ 551036 w 624394"/>
                    <a:gd name="connsiteY6" fmla="*/ 119069 h 1120737"/>
                    <a:gd name="connsiteX7" fmla="*/ 624394 w 624394"/>
                    <a:gd name="connsiteY7" fmla="*/ 1120736 h 1120737"/>
                    <a:gd name="connsiteX8" fmla="*/ 624394 w 624394"/>
                    <a:gd name="connsiteY8" fmla="*/ 1120737 h 1120737"/>
                    <a:gd name="connsiteX9" fmla="*/ 275290 w 624394"/>
                    <a:gd name="connsiteY9" fmla="*/ 1023640 h 1120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4394" h="1120737">
                      <a:moveTo>
                        <a:pt x="275290" y="1023640"/>
                      </a:moveTo>
                      <a:cubicBezTo>
                        <a:pt x="109200" y="921469"/>
                        <a:pt x="0" y="748446"/>
                        <a:pt x="0" y="552199"/>
                      </a:cubicBezTo>
                      <a:cubicBezTo>
                        <a:pt x="0" y="316703"/>
                        <a:pt x="157247" y="114648"/>
                        <a:pt x="381352" y="28340"/>
                      </a:cubicBezTo>
                      <a:lnTo>
                        <a:pt x="481614" y="0"/>
                      </a:lnTo>
                      <a:lnTo>
                        <a:pt x="487221" y="6188"/>
                      </a:lnTo>
                      <a:lnTo>
                        <a:pt x="576041" y="72915"/>
                      </a:lnTo>
                      <a:lnTo>
                        <a:pt x="551036" y="119069"/>
                      </a:lnTo>
                      <a:cubicBezTo>
                        <a:pt x="404321" y="442494"/>
                        <a:pt x="428774" y="813005"/>
                        <a:pt x="624394" y="1120736"/>
                      </a:cubicBezTo>
                      <a:lnTo>
                        <a:pt x="624394" y="1120737"/>
                      </a:lnTo>
                      <a:cubicBezTo>
                        <a:pt x="495078" y="1120737"/>
                        <a:pt x="374943" y="1084942"/>
                        <a:pt x="275290" y="102364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5A6CB0D4-0940-481D-9E2C-7BB2A7DBB774}"/>
                    </a:ext>
                  </a:extLst>
                </p:cNvPr>
                <p:cNvSpPr/>
                <p:nvPr/>
              </p:nvSpPr>
              <p:spPr>
                <a:xfrm flipH="1">
                  <a:off x="1201745" y="2303383"/>
                  <a:ext cx="206385" cy="1230717"/>
                </a:xfrm>
                <a:custGeom>
                  <a:avLst/>
                  <a:gdLst>
                    <a:gd name="connsiteX0" fmla="*/ 14287 w 206385"/>
                    <a:gd name="connsiteY0" fmla="*/ 0 h 1230717"/>
                    <a:gd name="connsiteX1" fmla="*/ 206385 w 206385"/>
                    <a:gd name="connsiteY1" fmla="*/ 192098 h 1230717"/>
                    <a:gd name="connsiteX2" fmla="*/ 206384 w 206385"/>
                    <a:gd name="connsiteY2" fmla="*/ 1230717 h 1230717"/>
                    <a:gd name="connsiteX3" fmla="*/ 177809 w 206385"/>
                    <a:gd name="connsiteY3" fmla="*/ 1230717 h 1230717"/>
                    <a:gd name="connsiteX4" fmla="*/ 177810 w 206385"/>
                    <a:gd name="connsiteY4" fmla="*/ 192098 h 1230717"/>
                    <a:gd name="connsiteX5" fmla="*/ 60485 w 206385"/>
                    <a:gd name="connsiteY5" fmla="*/ 15096 h 1230717"/>
                    <a:gd name="connsiteX6" fmla="*/ 0 w 206385"/>
                    <a:gd name="connsiteY6" fmla="*/ 2885 h 123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6385" h="1230717">
                      <a:moveTo>
                        <a:pt x="14287" y="0"/>
                      </a:moveTo>
                      <a:cubicBezTo>
                        <a:pt x="120380" y="0"/>
                        <a:pt x="206385" y="86005"/>
                        <a:pt x="206385" y="192098"/>
                      </a:cubicBezTo>
                      <a:cubicBezTo>
                        <a:pt x="206385" y="538304"/>
                        <a:pt x="206384" y="884511"/>
                        <a:pt x="206384" y="1230717"/>
                      </a:cubicBezTo>
                      <a:lnTo>
                        <a:pt x="177809" y="1230717"/>
                      </a:lnTo>
                      <a:cubicBezTo>
                        <a:pt x="177809" y="884511"/>
                        <a:pt x="177810" y="538304"/>
                        <a:pt x="177810" y="192098"/>
                      </a:cubicBezTo>
                      <a:cubicBezTo>
                        <a:pt x="177810" y="112528"/>
                        <a:pt x="129432" y="44258"/>
                        <a:pt x="60485" y="15096"/>
                      </a:cubicBezTo>
                      <a:lnTo>
                        <a:pt x="0" y="2885"/>
                      </a:lnTo>
                      <a:close/>
                    </a:path>
                  </a:pathLst>
                </a:custGeom>
                <a:solidFill>
                  <a:schemeClr val="bg1">
                    <a:alpha val="30196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63DFB6C8-BA3E-477D-A681-879253983825}"/>
                    </a:ext>
                  </a:extLst>
                </p:cNvPr>
                <p:cNvSpPr/>
                <p:nvPr/>
              </p:nvSpPr>
              <p:spPr>
                <a:xfrm rot="8980870">
                  <a:off x="1062939" y="931183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4E331D76-46E1-4F90-8722-81238E44AF43}"/>
                    </a:ext>
                  </a:extLst>
                </p:cNvPr>
                <p:cNvSpPr/>
                <p:nvPr/>
              </p:nvSpPr>
              <p:spPr>
                <a:xfrm rot="2700000">
                  <a:off x="667326" y="88126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097F313D-9FF4-4B21-9706-EAA7F9FD2AE4}"/>
                    </a:ext>
                  </a:extLst>
                </p:cNvPr>
                <p:cNvSpPr/>
                <p:nvPr/>
              </p:nvSpPr>
              <p:spPr>
                <a:xfrm rot="17100000">
                  <a:off x="927488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F8832E23-7C3F-4914-9108-05B7BDF3F9AC}"/>
                  </a:ext>
                </a:extLst>
              </p:cNvPr>
              <p:cNvGrpSpPr/>
              <p:nvPr/>
            </p:nvGrpSpPr>
            <p:grpSpPr>
              <a:xfrm>
                <a:off x="1423432" y="1414589"/>
                <a:ext cx="857150" cy="701021"/>
                <a:chOff x="1431359" y="1478216"/>
                <a:chExt cx="700133" cy="634342"/>
              </a:xfrm>
            </p:grpSpPr>
            <p:sp>
              <p:nvSpPr>
                <p:cNvPr id="139" name="円: 塗りつぶしなし 138">
                  <a:extLst>
                    <a:ext uri="{FF2B5EF4-FFF2-40B4-BE49-F238E27FC236}">
                      <a16:creationId xmlns:a16="http://schemas.microsoft.com/office/drawing/2014/main" id="{D8371006-B1D0-4017-8669-FC30412D1CAF}"/>
                    </a:ext>
                  </a:extLst>
                </p:cNvPr>
                <p:cNvSpPr/>
                <p:nvPr/>
              </p:nvSpPr>
              <p:spPr>
                <a:xfrm rot="18894682">
                  <a:off x="1709374" y="1602786"/>
                  <a:ext cx="546687" cy="297548"/>
                </a:xfrm>
                <a:prstGeom prst="donut">
                  <a:avLst>
                    <a:gd name="adj" fmla="val 5400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3476D667-AC05-4607-AB4E-480565AC030F}"/>
                    </a:ext>
                  </a:extLst>
                </p:cNvPr>
                <p:cNvGrpSpPr/>
                <p:nvPr/>
              </p:nvGrpSpPr>
              <p:grpSpPr>
                <a:xfrm>
                  <a:off x="1431359" y="1667528"/>
                  <a:ext cx="482990" cy="445030"/>
                  <a:chOff x="1413071" y="1923580"/>
                  <a:chExt cx="482990" cy="445030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9884FB85-E152-4969-8D77-886988E6365C}"/>
                      </a:ext>
                    </a:extLst>
                  </p:cNvPr>
                  <p:cNvSpPr/>
                  <p:nvPr/>
                </p:nvSpPr>
                <p:spPr>
                  <a:xfrm>
                    <a:off x="1413071" y="1923580"/>
                    <a:ext cx="482990" cy="445030"/>
                  </a:xfrm>
                  <a:custGeom>
                    <a:avLst/>
                    <a:gdLst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68531 w 471545"/>
                      <a:gd name="connsiteY3" fmla="*/ 69022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337931 w 471545"/>
                      <a:gd name="connsiteY4" fmla="*/ 408009 h 432350"/>
                      <a:gd name="connsiteX5" fmla="*/ 68219 w 471545"/>
                      <a:gd name="connsiteY5" fmla="*/ 328783 h 432350"/>
                      <a:gd name="connsiteX6" fmla="*/ 24341 w 471545"/>
                      <a:gd name="connsiteY6" fmla="*/ 248407 h 432350"/>
                      <a:gd name="connsiteX7" fmla="*/ 43141 w 471545"/>
                      <a:gd name="connsiteY7" fmla="*/ 29478 h 432350"/>
                      <a:gd name="connsiteX8" fmla="*/ 78216 w 471545"/>
                      <a:gd name="connsiteY8" fmla="*/ 0 h 432350"/>
                      <a:gd name="connsiteX0" fmla="*/ 78216 w 471545"/>
                      <a:gd name="connsiteY0" fmla="*/ 0 h 426968"/>
                      <a:gd name="connsiteX1" fmla="*/ 92291 w 471545"/>
                      <a:gd name="connsiteY1" fmla="*/ 5974 h 426968"/>
                      <a:gd name="connsiteX2" fmla="*/ 387529 w 471545"/>
                      <a:gd name="connsiteY2" fmla="*/ 1657 h 426968"/>
                      <a:gd name="connsiteX3" fmla="*/ 471545 w 471545"/>
                      <a:gd name="connsiteY3" fmla="*/ 329502 h 426968"/>
                      <a:gd name="connsiteX4" fmla="*/ 371269 w 471545"/>
                      <a:gd name="connsiteY4" fmla="*/ 400866 h 426968"/>
                      <a:gd name="connsiteX5" fmla="*/ 68219 w 471545"/>
                      <a:gd name="connsiteY5" fmla="*/ 328783 h 426968"/>
                      <a:gd name="connsiteX6" fmla="*/ 24341 w 471545"/>
                      <a:gd name="connsiteY6" fmla="*/ 248407 h 426968"/>
                      <a:gd name="connsiteX7" fmla="*/ 43141 w 471545"/>
                      <a:gd name="connsiteY7" fmla="*/ 29478 h 426968"/>
                      <a:gd name="connsiteX8" fmla="*/ 78216 w 471545"/>
                      <a:gd name="connsiteY8" fmla="*/ 0 h 426968"/>
                      <a:gd name="connsiteX0" fmla="*/ 78216 w 471545"/>
                      <a:gd name="connsiteY0" fmla="*/ 0 h 423793"/>
                      <a:gd name="connsiteX1" fmla="*/ 92291 w 471545"/>
                      <a:gd name="connsiteY1" fmla="*/ 5974 h 423793"/>
                      <a:gd name="connsiteX2" fmla="*/ 387529 w 471545"/>
                      <a:gd name="connsiteY2" fmla="*/ 1657 h 423793"/>
                      <a:gd name="connsiteX3" fmla="*/ 471545 w 471545"/>
                      <a:gd name="connsiteY3" fmla="*/ 329502 h 423793"/>
                      <a:gd name="connsiteX4" fmla="*/ 371269 w 471545"/>
                      <a:gd name="connsiteY4" fmla="*/ 400866 h 423793"/>
                      <a:gd name="connsiteX5" fmla="*/ 68219 w 471545"/>
                      <a:gd name="connsiteY5" fmla="*/ 328783 h 423793"/>
                      <a:gd name="connsiteX6" fmla="*/ 24341 w 471545"/>
                      <a:gd name="connsiteY6" fmla="*/ 248407 h 423793"/>
                      <a:gd name="connsiteX7" fmla="*/ 43141 w 471545"/>
                      <a:gd name="connsiteY7" fmla="*/ 29478 h 423793"/>
                      <a:gd name="connsiteX8" fmla="*/ 78216 w 471545"/>
                      <a:gd name="connsiteY8" fmla="*/ 0 h 423793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29478 h 425939"/>
                      <a:gd name="connsiteX8" fmla="*/ 78216 w 471545"/>
                      <a:gd name="connsiteY8" fmla="*/ 0 h 425939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62815 h 425939"/>
                      <a:gd name="connsiteX8" fmla="*/ 78216 w 471545"/>
                      <a:gd name="connsiteY8" fmla="*/ 0 h 425939"/>
                      <a:gd name="connsiteX0" fmla="*/ 83715 w 477044"/>
                      <a:gd name="connsiteY0" fmla="*/ 0 h 425939"/>
                      <a:gd name="connsiteX1" fmla="*/ 97790 w 477044"/>
                      <a:gd name="connsiteY1" fmla="*/ 5974 h 425939"/>
                      <a:gd name="connsiteX2" fmla="*/ 393028 w 477044"/>
                      <a:gd name="connsiteY2" fmla="*/ 1657 h 425939"/>
                      <a:gd name="connsiteX3" fmla="*/ 477044 w 477044"/>
                      <a:gd name="connsiteY3" fmla="*/ 329502 h 425939"/>
                      <a:gd name="connsiteX4" fmla="*/ 379150 w 477044"/>
                      <a:gd name="connsiteY4" fmla="*/ 405629 h 425939"/>
                      <a:gd name="connsiteX5" fmla="*/ 73718 w 477044"/>
                      <a:gd name="connsiteY5" fmla="*/ 328783 h 425939"/>
                      <a:gd name="connsiteX6" fmla="*/ 29840 w 477044"/>
                      <a:gd name="connsiteY6" fmla="*/ 248407 h 425939"/>
                      <a:gd name="connsiteX7" fmla="*/ 48640 w 477044"/>
                      <a:gd name="connsiteY7" fmla="*/ 62815 h 425939"/>
                      <a:gd name="connsiteX8" fmla="*/ 83715 w 477044"/>
                      <a:gd name="connsiteY8" fmla="*/ 0 h 425939"/>
                      <a:gd name="connsiteX0" fmla="*/ 43835 w 437164"/>
                      <a:gd name="connsiteY0" fmla="*/ 0 h 420888"/>
                      <a:gd name="connsiteX1" fmla="*/ 57910 w 437164"/>
                      <a:gd name="connsiteY1" fmla="*/ 5974 h 420888"/>
                      <a:gd name="connsiteX2" fmla="*/ 353148 w 437164"/>
                      <a:gd name="connsiteY2" fmla="*/ 1657 h 420888"/>
                      <a:gd name="connsiteX3" fmla="*/ 437164 w 437164"/>
                      <a:gd name="connsiteY3" fmla="*/ 329502 h 420888"/>
                      <a:gd name="connsiteX4" fmla="*/ 339270 w 437164"/>
                      <a:gd name="connsiteY4" fmla="*/ 405629 h 420888"/>
                      <a:gd name="connsiteX5" fmla="*/ 33838 w 437164"/>
                      <a:gd name="connsiteY5" fmla="*/ 328783 h 420888"/>
                      <a:gd name="connsiteX6" fmla="*/ 8760 w 437164"/>
                      <a:gd name="connsiteY6" fmla="*/ 62815 h 420888"/>
                      <a:gd name="connsiteX7" fmla="*/ 43835 w 437164"/>
                      <a:gd name="connsiteY7" fmla="*/ 0 h 420888"/>
                      <a:gd name="connsiteX0" fmla="*/ 56373 w 449702"/>
                      <a:gd name="connsiteY0" fmla="*/ 0 h 419978"/>
                      <a:gd name="connsiteX1" fmla="*/ 70448 w 449702"/>
                      <a:gd name="connsiteY1" fmla="*/ 5974 h 419978"/>
                      <a:gd name="connsiteX2" fmla="*/ 365686 w 449702"/>
                      <a:gd name="connsiteY2" fmla="*/ 1657 h 419978"/>
                      <a:gd name="connsiteX3" fmla="*/ 449702 w 449702"/>
                      <a:gd name="connsiteY3" fmla="*/ 329502 h 419978"/>
                      <a:gd name="connsiteX4" fmla="*/ 351808 w 449702"/>
                      <a:gd name="connsiteY4" fmla="*/ 405629 h 419978"/>
                      <a:gd name="connsiteX5" fmla="*/ 46376 w 449702"/>
                      <a:gd name="connsiteY5" fmla="*/ 328783 h 419978"/>
                      <a:gd name="connsiteX6" fmla="*/ 2248 w 449702"/>
                      <a:gd name="connsiteY6" fmla="*/ 108059 h 419978"/>
                      <a:gd name="connsiteX7" fmla="*/ 56373 w 449702"/>
                      <a:gd name="connsiteY7" fmla="*/ 0 h 419978"/>
                      <a:gd name="connsiteX0" fmla="*/ 73305 w 466634"/>
                      <a:gd name="connsiteY0" fmla="*/ 0 h 419978"/>
                      <a:gd name="connsiteX1" fmla="*/ 87380 w 466634"/>
                      <a:gd name="connsiteY1" fmla="*/ 5974 h 419978"/>
                      <a:gd name="connsiteX2" fmla="*/ 382618 w 466634"/>
                      <a:gd name="connsiteY2" fmla="*/ 1657 h 419978"/>
                      <a:gd name="connsiteX3" fmla="*/ 466634 w 466634"/>
                      <a:gd name="connsiteY3" fmla="*/ 329502 h 419978"/>
                      <a:gd name="connsiteX4" fmla="*/ 368740 w 466634"/>
                      <a:gd name="connsiteY4" fmla="*/ 405629 h 419978"/>
                      <a:gd name="connsiteX5" fmla="*/ 63308 w 466634"/>
                      <a:gd name="connsiteY5" fmla="*/ 328783 h 419978"/>
                      <a:gd name="connsiteX6" fmla="*/ 19180 w 466634"/>
                      <a:gd name="connsiteY6" fmla="*/ 108059 h 419978"/>
                      <a:gd name="connsiteX7" fmla="*/ 73305 w 466634"/>
                      <a:gd name="connsiteY7" fmla="*/ 0 h 419978"/>
                      <a:gd name="connsiteX0" fmla="*/ 83888 w 477217"/>
                      <a:gd name="connsiteY0" fmla="*/ 0 h 419978"/>
                      <a:gd name="connsiteX1" fmla="*/ 97963 w 477217"/>
                      <a:gd name="connsiteY1" fmla="*/ 5974 h 419978"/>
                      <a:gd name="connsiteX2" fmla="*/ 393201 w 477217"/>
                      <a:gd name="connsiteY2" fmla="*/ 1657 h 419978"/>
                      <a:gd name="connsiteX3" fmla="*/ 477217 w 477217"/>
                      <a:gd name="connsiteY3" fmla="*/ 329502 h 419978"/>
                      <a:gd name="connsiteX4" fmla="*/ 379323 w 477217"/>
                      <a:gd name="connsiteY4" fmla="*/ 405629 h 419978"/>
                      <a:gd name="connsiteX5" fmla="*/ 73891 w 477217"/>
                      <a:gd name="connsiteY5" fmla="*/ 328783 h 419978"/>
                      <a:gd name="connsiteX6" fmla="*/ 29763 w 477217"/>
                      <a:gd name="connsiteY6" fmla="*/ 108059 h 419978"/>
                      <a:gd name="connsiteX7" fmla="*/ 83888 w 477217"/>
                      <a:gd name="connsiteY7" fmla="*/ 0 h 419978"/>
                      <a:gd name="connsiteX0" fmla="*/ 85751 w 479080"/>
                      <a:gd name="connsiteY0" fmla="*/ 0 h 419709"/>
                      <a:gd name="connsiteX1" fmla="*/ 99826 w 479080"/>
                      <a:gd name="connsiteY1" fmla="*/ 5974 h 419709"/>
                      <a:gd name="connsiteX2" fmla="*/ 395064 w 479080"/>
                      <a:gd name="connsiteY2" fmla="*/ 1657 h 419709"/>
                      <a:gd name="connsiteX3" fmla="*/ 479080 w 479080"/>
                      <a:gd name="connsiteY3" fmla="*/ 329502 h 419709"/>
                      <a:gd name="connsiteX4" fmla="*/ 381186 w 479080"/>
                      <a:gd name="connsiteY4" fmla="*/ 405629 h 419709"/>
                      <a:gd name="connsiteX5" fmla="*/ 75754 w 479080"/>
                      <a:gd name="connsiteY5" fmla="*/ 328783 h 419709"/>
                      <a:gd name="connsiteX6" fmla="*/ 29245 w 479080"/>
                      <a:gd name="connsiteY6" fmla="*/ 122346 h 419709"/>
                      <a:gd name="connsiteX7" fmla="*/ 85751 w 479080"/>
                      <a:gd name="connsiteY7" fmla="*/ 0 h 419709"/>
                      <a:gd name="connsiteX0" fmla="*/ 77289 w 470618"/>
                      <a:gd name="connsiteY0" fmla="*/ 0 h 419709"/>
                      <a:gd name="connsiteX1" fmla="*/ 91364 w 470618"/>
                      <a:gd name="connsiteY1" fmla="*/ 5974 h 419709"/>
                      <a:gd name="connsiteX2" fmla="*/ 386602 w 470618"/>
                      <a:gd name="connsiteY2" fmla="*/ 1657 h 419709"/>
                      <a:gd name="connsiteX3" fmla="*/ 470618 w 470618"/>
                      <a:gd name="connsiteY3" fmla="*/ 329502 h 419709"/>
                      <a:gd name="connsiteX4" fmla="*/ 372724 w 470618"/>
                      <a:gd name="connsiteY4" fmla="*/ 405629 h 419709"/>
                      <a:gd name="connsiteX5" fmla="*/ 67292 w 470618"/>
                      <a:gd name="connsiteY5" fmla="*/ 328783 h 419709"/>
                      <a:gd name="connsiteX6" fmla="*/ 20783 w 470618"/>
                      <a:gd name="connsiteY6" fmla="*/ 122346 h 419709"/>
                      <a:gd name="connsiteX7" fmla="*/ 77289 w 470618"/>
                      <a:gd name="connsiteY7" fmla="*/ 0 h 419709"/>
                      <a:gd name="connsiteX0" fmla="*/ 77289 w 470618"/>
                      <a:gd name="connsiteY0" fmla="*/ 0 h 426230"/>
                      <a:gd name="connsiteX1" fmla="*/ 91364 w 470618"/>
                      <a:gd name="connsiteY1" fmla="*/ 5974 h 426230"/>
                      <a:gd name="connsiteX2" fmla="*/ 386602 w 470618"/>
                      <a:gd name="connsiteY2" fmla="*/ 1657 h 426230"/>
                      <a:gd name="connsiteX3" fmla="*/ 470618 w 470618"/>
                      <a:gd name="connsiteY3" fmla="*/ 329502 h 426230"/>
                      <a:gd name="connsiteX4" fmla="*/ 372724 w 470618"/>
                      <a:gd name="connsiteY4" fmla="*/ 405629 h 426230"/>
                      <a:gd name="connsiteX5" fmla="*/ 67292 w 470618"/>
                      <a:gd name="connsiteY5" fmla="*/ 328783 h 426230"/>
                      <a:gd name="connsiteX6" fmla="*/ 20783 w 470618"/>
                      <a:gd name="connsiteY6" fmla="*/ 122346 h 426230"/>
                      <a:gd name="connsiteX7" fmla="*/ 77289 w 470618"/>
                      <a:gd name="connsiteY7" fmla="*/ 0 h 426230"/>
                      <a:gd name="connsiteX0" fmla="*/ 62894 w 456223"/>
                      <a:gd name="connsiteY0" fmla="*/ 0 h 426903"/>
                      <a:gd name="connsiteX1" fmla="*/ 76969 w 456223"/>
                      <a:gd name="connsiteY1" fmla="*/ 5974 h 426903"/>
                      <a:gd name="connsiteX2" fmla="*/ 372207 w 456223"/>
                      <a:gd name="connsiteY2" fmla="*/ 1657 h 426903"/>
                      <a:gd name="connsiteX3" fmla="*/ 456223 w 456223"/>
                      <a:gd name="connsiteY3" fmla="*/ 329502 h 426903"/>
                      <a:gd name="connsiteX4" fmla="*/ 358329 w 456223"/>
                      <a:gd name="connsiteY4" fmla="*/ 405629 h 426903"/>
                      <a:gd name="connsiteX5" fmla="*/ 40991 w 456223"/>
                      <a:gd name="connsiteY5" fmla="*/ 333351 h 426903"/>
                      <a:gd name="connsiteX6" fmla="*/ 6388 w 456223"/>
                      <a:gd name="connsiteY6" fmla="*/ 122346 h 426903"/>
                      <a:gd name="connsiteX7" fmla="*/ 62894 w 456223"/>
                      <a:gd name="connsiteY7" fmla="*/ 0 h 426903"/>
                      <a:gd name="connsiteX0" fmla="*/ 82517 w 475846"/>
                      <a:gd name="connsiteY0" fmla="*/ 0 h 426903"/>
                      <a:gd name="connsiteX1" fmla="*/ 96592 w 475846"/>
                      <a:gd name="connsiteY1" fmla="*/ 5974 h 426903"/>
                      <a:gd name="connsiteX2" fmla="*/ 391830 w 475846"/>
                      <a:gd name="connsiteY2" fmla="*/ 1657 h 426903"/>
                      <a:gd name="connsiteX3" fmla="*/ 475846 w 475846"/>
                      <a:gd name="connsiteY3" fmla="*/ 329502 h 426903"/>
                      <a:gd name="connsiteX4" fmla="*/ 377952 w 475846"/>
                      <a:gd name="connsiteY4" fmla="*/ 405629 h 426903"/>
                      <a:gd name="connsiteX5" fmla="*/ 60614 w 475846"/>
                      <a:gd name="connsiteY5" fmla="*/ 333351 h 426903"/>
                      <a:gd name="connsiteX6" fmla="*/ 26011 w 475846"/>
                      <a:gd name="connsiteY6" fmla="*/ 122346 h 426903"/>
                      <a:gd name="connsiteX7" fmla="*/ 82517 w 475846"/>
                      <a:gd name="connsiteY7" fmla="*/ 0 h 426903"/>
                      <a:gd name="connsiteX0" fmla="*/ 82517 w 482990"/>
                      <a:gd name="connsiteY0" fmla="*/ 0 h 426903"/>
                      <a:gd name="connsiteX1" fmla="*/ 96592 w 482990"/>
                      <a:gd name="connsiteY1" fmla="*/ 5974 h 426903"/>
                      <a:gd name="connsiteX2" fmla="*/ 391830 w 482990"/>
                      <a:gd name="connsiteY2" fmla="*/ 1657 h 426903"/>
                      <a:gd name="connsiteX3" fmla="*/ 482990 w 482990"/>
                      <a:gd name="connsiteY3" fmla="*/ 336355 h 426903"/>
                      <a:gd name="connsiteX4" fmla="*/ 377952 w 482990"/>
                      <a:gd name="connsiteY4" fmla="*/ 405629 h 426903"/>
                      <a:gd name="connsiteX5" fmla="*/ 60614 w 482990"/>
                      <a:gd name="connsiteY5" fmla="*/ 333351 h 426903"/>
                      <a:gd name="connsiteX6" fmla="*/ 26011 w 482990"/>
                      <a:gd name="connsiteY6" fmla="*/ 122346 h 426903"/>
                      <a:gd name="connsiteX7" fmla="*/ 82517 w 482990"/>
                      <a:gd name="connsiteY7" fmla="*/ 0 h 426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2990" h="426903">
                        <a:moveTo>
                          <a:pt x="82517" y="0"/>
                        </a:moveTo>
                        <a:lnTo>
                          <a:pt x="96592" y="5974"/>
                        </a:lnTo>
                        <a:cubicBezTo>
                          <a:pt x="193416" y="41841"/>
                          <a:pt x="256905" y="25321"/>
                          <a:pt x="391830" y="1657"/>
                        </a:cubicBezTo>
                        <a:cubicBezTo>
                          <a:pt x="378839" y="98441"/>
                          <a:pt x="384541" y="233545"/>
                          <a:pt x="482990" y="336355"/>
                        </a:cubicBezTo>
                        <a:cubicBezTo>
                          <a:pt x="450359" y="361731"/>
                          <a:pt x="474308" y="360172"/>
                          <a:pt x="377952" y="405629"/>
                        </a:cubicBezTo>
                        <a:cubicBezTo>
                          <a:pt x="203015" y="467076"/>
                          <a:pt x="119271" y="380565"/>
                          <a:pt x="60614" y="333351"/>
                        </a:cubicBezTo>
                        <a:cubicBezTo>
                          <a:pt x="1957" y="286137"/>
                          <a:pt x="-22882" y="187041"/>
                          <a:pt x="26011" y="122346"/>
                        </a:cubicBezTo>
                        <a:cubicBezTo>
                          <a:pt x="74904" y="57651"/>
                          <a:pt x="64475" y="36020"/>
                          <a:pt x="825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D02DE228-1142-4809-9EC4-A07C3077BC4B}"/>
                      </a:ext>
                    </a:extLst>
                  </p:cNvPr>
                  <p:cNvSpPr/>
                  <p:nvPr/>
                </p:nvSpPr>
                <p:spPr>
                  <a:xfrm>
                    <a:off x="1484987" y="1970287"/>
                    <a:ext cx="360488" cy="368102"/>
                  </a:xfrm>
                  <a:custGeom>
                    <a:avLst/>
                    <a:gdLst>
                      <a:gd name="connsiteX0" fmla="*/ 346588 w 437748"/>
                      <a:gd name="connsiteY0" fmla="*/ 0 h 375245"/>
                      <a:gd name="connsiteX1" fmla="*/ 437748 w 437748"/>
                      <a:gd name="connsiteY1" fmla="*/ 295344 h 375245"/>
                      <a:gd name="connsiteX2" fmla="*/ 332710 w 437748"/>
                      <a:gd name="connsiteY2" fmla="*/ 356473 h 375245"/>
                      <a:gd name="connsiteX3" fmla="*/ 170892 w 437748"/>
                      <a:gd name="connsiteY3" fmla="*/ 371106 h 375245"/>
                      <a:gd name="connsiteX4" fmla="*/ 149611 w 437748"/>
                      <a:gd name="connsiteY4" fmla="*/ 365548 h 375245"/>
                      <a:gd name="connsiteX5" fmla="*/ 110345 w 437748"/>
                      <a:gd name="connsiteY5" fmla="*/ 342345 h 375245"/>
                      <a:gd name="connsiteX6" fmla="*/ 60615 w 437748"/>
                      <a:gd name="connsiteY6" fmla="*/ 300800 h 375245"/>
                      <a:gd name="connsiteX7" fmla="*/ 26012 w 437748"/>
                      <a:gd name="connsiteY7" fmla="*/ 80835 h 375245"/>
                      <a:gd name="connsiteX8" fmla="*/ 52931 w 437748"/>
                      <a:gd name="connsiteY8" fmla="*/ 37735 h 375245"/>
                      <a:gd name="connsiteX9" fmla="*/ 65354 w 437748"/>
                      <a:gd name="connsiteY9" fmla="*/ 7041 h 375245"/>
                      <a:gd name="connsiteX10" fmla="*/ 119355 w 437748"/>
                      <a:gd name="connsiteY10" fmla="*/ 19503 h 375245"/>
                      <a:gd name="connsiteX11" fmla="*/ 346588 w 437748"/>
                      <a:gd name="connsiteY11" fmla="*/ 0 h 375245"/>
                      <a:gd name="connsiteX0" fmla="*/ 294155 w 385315"/>
                      <a:gd name="connsiteY0" fmla="*/ 0 h 375245"/>
                      <a:gd name="connsiteX1" fmla="*/ 385315 w 385315"/>
                      <a:gd name="connsiteY1" fmla="*/ 295344 h 375245"/>
                      <a:gd name="connsiteX2" fmla="*/ 280277 w 385315"/>
                      <a:gd name="connsiteY2" fmla="*/ 356473 h 375245"/>
                      <a:gd name="connsiteX3" fmla="*/ 118459 w 385315"/>
                      <a:gd name="connsiteY3" fmla="*/ 371106 h 375245"/>
                      <a:gd name="connsiteX4" fmla="*/ 97178 w 385315"/>
                      <a:gd name="connsiteY4" fmla="*/ 365548 h 375245"/>
                      <a:gd name="connsiteX5" fmla="*/ 57912 w 385315"/>
                      <a:gd name="connsiteY5" fmla="*/ 342345 h 375245"/>
                      <a:gd name="connsiteX6" fmla="*/ 8182 w 385315"/>
                      <a:gd name="connsiteY6" fmla="*/ 300800 h 375245"/>
                      <a:gd name="connsiteX7" fmla="*/ 498 w 385315"/>
                      <a:gd name="connsiteY7" fmla="*/ 37735 h 375245"/>
                      <a:gd name="connsiteX8" fmla="*/ 12921 w 385315"/>
                      <a:gd name="connsiteY8" fmla="*/ 7041 h 375245"/>
                      <a:gd name="connsiteX9" fmla="*/ 66922 w 385315"/>
                      <a:gd name="connsiteY9" fmla="*/ 19503 h 375245"/>
                      <a:gd name="connsiteX10" fmla="*/ 294155 w 385315"/>
                      <a:gd name="connsiteY10" fmla="*/ 0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10" fmla="*/ 91440 w 384817"/>
                      <a:gd name="connsiteY10" fmla="*/ 129175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0" fmla="*/ 4739 w 377133"/>
                      <a:gd name="connsiteY0" fmla="*/ 7041 h 375245"/>
                      <a:gd name="connsiteX1" fmla="*/ 58740 w 377133"/>
                      <a:gd name="connsiteY1" fmla="*/ 19503 h 375245"/>
                      <a:gd name="connsiteX2" fmla="*/ 285973 w 377133"/>
                      <a:gd name="connsiteY2" fmla="*/ 0 h 375245"/>
                      <a:gd name="connsiteX3" fmla="*/ 377133 w 377133"/>
                      <a:gd name="connsiteY3" fmla="*/ 295344 h 375245"/>
                      <a:gd name="connsiteX4" fmla="*/ 272095 w 377133"/>
                      <a:gd name="connsiteY4" fmla="*/ 356473 h 375245"/>
                      <a:gd name="connsiteX5" fmla="*/ 110277 w 377133"/>
                      <a:gd name="connsiteY5" fmla="*/ 371106 h 375245"/>
                      <a:gd name="connsiteX6" fmla="*/ 88996 w 377133"/>
                      <a:gd name="connsiteY6" fmla="*/ 365548 h 375245"/>
                      <a:gd name="connsiteX7" fmla="*/ 49730 w 377133"/>
                      <a:gd name="connsiteY7" fmla="*/ 342345 h 375245"/>
                      <a:gd name="connsiteX8" fmla="*/ 0 w 377133"/>
                      <a:gd name="connsiteY8" fmla="*/ 300800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7" fmla="*/ 44991 w 372394"/>
                      <a:gd name="connsiteY7" fmla="*/ 342345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488" h="375245">
                        <a:moveTo>
                          <a:pt x="0" y="7041"/>
                        </a:moveTo>
                        <a:lnTo>
                          <a:pt x="54001" y="19503"/>
                        </a:lnTo>
                        <a:cubicBezTo>
                          <a:pt x="119029" y="27777"/>
                          <a:pt x="180040" y="15661"/>
                          <a:pt x="281234" y="0"/>
                        </a:cubicBezTo>
                        <a:cubicBezTo>
                          <a:pt x="268243" y="85404"/>
                          <a:pt x="269182" y="192485"/>
                          <a:pt x="360488" y="300198"/>
                        </a:cubicBezTo>
                        <a:cubicBezTo>
                          <a:pt x="327857" y="322590"/>
                          <a:pt x="363712" y="316360"/>
                          <a:pt x="267356" y="356473"/>
                        </a:cubicBezTo>
                        <a:cubicBezTo>
                          <a:pt x="201755" y="376806"/>
                          <a:pt x="148977" y="378779"/>
                          <a:pt x="105538" y="371106"/>
                        </a:cubicBezTo>
                        <a:lnTo>
                          <a:pt x="84257" y="365548"/>
                        </a:ln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B911B45E-AA8E-4487-A3D8-CD421ABB9785}"/>
                      </a:ext>
                    </a:extLst>
                  </p:cNvPr>
                  <p:cNvSpPr/>
                  <p:nvPr/>
                </p:nvSpPr>
                <p:spPr>
                  <a:xfrm rot="4790864">
                    <a:off x="1614261" y="2127223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28F7CD08-A623-428E-BD95-43D24DFF8CCE}"/>
                      </a:ext>
                    </a:extLst>
                  </p:cNvPr>
                  <p:cNvSpPr/>
                  <p:nvPr/>
                </p:nvSpPr>
                <p:spPr>
                  <a:xfrm rot="16019154" flipV="1">
                    <a:off x="1557111" y="1924817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4F8AF1B-A8CD-4EA0-9FF3-ED8089D46A37}"/>
                  </a:ext>
                </a:extLst>
              </p:cNvPr>
              <p:cNvSpPr/>
              <p:nvPr/>
            </p:nvSpPr>
            <p:spPr>
              <a:xfrm rot="900000" flipH="1">
                <a:off x="2144634" y="1471613"/>
                <a:ext cx="213064" cy="3858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645D9A7-75E0-4C98-8486-22DEA0F3E93E}"/>
                  </a:ext>
                </a:extLst>
              </p:cNvPr>
              <p:cNvSpPr/>
              <p:nvPr/>
            </p:nvSpPr>
            <p:spPr>
              <a:xfrm rot="900000" flipH="1">
                <a:off x="2165155" y="1535683"/>
                <a:ext cx="148143" cy="251345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46F94D5D-4278-489C-8053-897F97B3D713}"/>
                  </a:ext>
                </a:extLst>
              </p:cNvPr>
              <p:cNvSpPr/>
              <p:nvPr/>
            </p:nvSpPr>
            <p:spPr>
              <a:xfrm rot="9000000">
                <a:off x="2051317" y="107940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B82F0DA-5744-4B6E-AB08-1DDCB97DF773}"/>
                </a:ext>
              </a:extLst>
            </p:cNvPr>
            <p:cNvSpPr/>
            <p:nvPr/>
          </p:nvSpPr>
          <p:spPr>
            <a:xfrm rot="15300000">
              <a:off x="1645835" y="1429277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6478971-5C93-4AC6-99FE-C1BF983D9E52}"/>
              </a:ext>
            </a:extLst>
          </p:cNvPr>
          <p:cNvGrpSpPr/>
          <p:nvPr/>
        </p:nvGrpSpPr>
        <p:grpSpPr>
          <a:xfrm>
            <a:off x="1409746" y="3851274"/>
            <a:ext cx="1081132" cy="2590708"/>
            <a:chOff x="1409746" y="3851274"/>
            <a:chExt cx="1081132" cy="2590708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6A3DB606-FEAA-4792-BDF7-405A95B852BF}"/>
                </a:ext>
              </a:extLst>
            </p:cNvPr>
            <p:cNvGrpSpPr/>
            <p:nvPr/>
          </p:nvGrpSpPr>
          <p:grpSpPr>
            <a:xfrm rot="19684638">
              <a:off x="1432554" y="4879931"/>
              <a:ext cx="403494" cy="1262278"/>
              <a:chOff x="3429820" y="5114136"/>
              <a:chExt cx="408367" cy="1277524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BE1566D-69BB-4156-91FA-2E90FEF36447}"/>
                  </a:ext>
                </a:extLst>
              </p:cNvPr>
              <p:cNvSpPr/>
              <p:nvPr/>
            </p:nvSpPr>
            <p:spPr>
              <a:xfrm>
                <a:off x="3431197" y="5233530"/>
                <a:ext cx="335509" cy="1158130"/>
              </a:xfrm>
              <a:custGeom>
                <a:avLst/>
                <a:gdLst>
                  <a:gd name="connsiteX0" fmla="*/ 43820 w 335509"/>
                  <a:gd name="connsiteY0" fmla="*/ 0 h 1158130"/>
                  <a:gd name="connsiteX1" fmla="*/ 291689 w 335509"/>
                  <a:gd name="connsiteY1" fmla="*/ 0 h 1158130"/>
                  <a:gd name="connsiteX2" fmla="*/ 335509 w 335509"/>
                  <a:gd name="connsiteY2" fmla="*/ 43820 h 1158130"/>
                  <a:gd name="connsiteX3" fmla="*/ 335509 w 335509"/>
                  <a:gd name="connsiteY3" fmla="*/ 131457 h 1158130"/>
                  <a:gd name="connsiteX4" fmla="*/ 297006 w 335509"/>
                  <a:gd name="connsiteY4" fmla="*/ 224412 h 1158130"/>
                  <a:gd name="connsiteX5" fmla="*/ 257107 w 335509"/>
                  <a:gd name="connsiteY5" fmla="*/ 251312 h 1158130"/>
                  <a:gd name="connsiteX6" fmla="*/ 257107 w 335509"/>
                  <a:gd name="connsiteY6" fmla="*/ 1065486 h 1158130"/>
                  <a:gd name="connsiteX7" fmla="*/ 164463 w 335509"/>
                  <a:gd name="connsiteY7" fmla="*/ 1158130 h 1158130"/>
                  <a:gd name="connsiteX8" fmla="*/ 71819 w 335509"/>
                  <a:gd name="connsiteY8" fmla="*/ 1065486 h 1158130"/>
                  <a:gd name="connsiteX9" fmla="*/ 71819 w 335509"/>
                  <a:gd name="connsiteY9" fmla="*/ 246874 h 1158130"/>
                  <a:gd name="connsiteX10" fmla="*/ 38503 w 335509"/>
                  <a:gd name="connsiteY10" fmla="*/ 224412 h 1158130"/>
                  <a:gd name="connsiteX11" fmla="*/ 0 w 335509"/>
                  <a:gd name="connsiteY11" fmla="*/ 131457 h 1158130"/>
                  <a:gd name="connsiteX12" fmla="*/ 0 w 335509"/>
                  <a:gd name="connsiteY12" fmla="*/ 43820 h 1158130"/>
                  <a:gd name="connsiteX13" fmla="*/ 43820 w 335509"/>
                  <a:gd name="connsiteY13" fmla="*/ 0 h 1158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509" h="1158130">
                    <a:moveTo>
                      <a:pt x="43820" y="0"/>
                    </a:moveTo>
                    <a:lnTo>
                      <a:pt x="291689" y="0"/>
                    </a:lnTo>
                    <a:cubicBezTo>
                      <a:pt x="315890" y="0"/>
                      <a:pt x="335509" y="19619"/>
                      <a:pt x="335509" y="43820"/>
                    </a:cubicBezTo>
                    <a:lnTo>
                      <a:pt x="335509" y="131457"/>
                    </a:lnTo>
                    <a:cubicBezTo>
                      <a:pt x="335509" y="167758"/>
                      <a:pt x="320795" y="200623"/>
                      <a:pt x="297006" y="224412"/>
                    </a:cubicBezTo>
                    <a:lnTo>
                      <a:pt x="257107" y="251312"/>
                    </a:lnTo>
                    <a:lnTo>
                      <a:pt x="257107" y="1065486"/>
                    </a:lnTo>
                    <a:cubicBezTo>
                      <a:pt x="257107" y="1116652"/>
                      <a:pt x="215629" y="1158130"/>
                      <a:pt x="164463" y="1158130"/>
                    </a:cubicBezTo>
                    <a:cubicBezTo>
                      <a:pt x="113297" y="1158130"/>
                      <a:pt x="71819" y="1116652"/>
                      <a:pt x="71819" y="1065486"/>
                    </a:cubicBezTo>
                    <a:lnTo>
                      <a:pt x="71819" y="246874"/>
                    </a:lnTo>
                    <a:lnTo>
                      <a:pt x="38503" y="224412"/>
                    </a:lnTo>
                    <a:cubicBezTo>
                      <a:pt x="14714" y="200623"/>
                      <a:pt x="0" y="167758"/>
                      <a:pt x="0" y="131457"/>
                    </a:cubicBezTo>
                    <a:lnTo>
                      <a:pt x="0" y="43820"/>
                    </a:lnTo>
                    <a:cubicBezTo>
                      <a:pt x="0" y="19619"/>
                      <a:pt x="19619" y="0"/>
                      <a:pt x="4382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A4B0781-23C4-48FA-86F3-F3D7C18FCA0C}"/>
                  </a:ext>
                </a:extLst>
              </p:cNvPr>
              <p:cNvGrpSpPr/>
              <p:nvPr/>
            </p:nvGrpSpPr>
            <p:grpSpPr>
              <a:xfrm>
                <a:off x="3429820" y="5114136"/>
                <a:ext cx="408367" cy="315037"/>
                <a:chOff x="2919280" y="4367894"/>
                <a:chExt cx="481190" cy="371217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18DE983E-5882-4A28-88EF-0EBF98DBA395}"/>
                    </a:ext>
                  </a:extLst>
                </p:cNvPr>
                <p:cNvGrpSpPr/>
                <p:nvPr/>
              </p:nvGrpSpPr>
              <p:grpSpPr>
                <a:xfrm>
                  <a:off x="29192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AEE3EC0-343C-4DDD-9155-BBB0AEA50FB0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62" name="円/楕円 27">
                    <a:extLst>
                      <a:ext uri="{FF2B5EF4-FFF2-40B4-BE49-F238E27FC236}">
                        <a16:creationId xmlns:a16="http://schemas.microsoft.com/office/drawing/2014/main" id="{382B977F-B6AC-4661-AEB7-91121106D0F6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23B52C73-FCCE-4673-8BD3-E0D319819852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EB075BF5-F103-4556-B801-AE3DC9567437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148E7BC4-8CC1-42D8-AD3E-95716DDE9139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角を丸くする 272">
                    <a:extLst>
                      <a:ext uri="{FF2B5EF4-FFF2-40B4-BE49-F238E27FC236}">
                        <a16:creationId xmlns:a16="http://schemas.microsoft.com/office/drawing/2014/main" id="{B620179A-C4FC-454B-A33B-3789F2F9EAC6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C5F1C2E-7B36-42B4-A504-6D94958ED432}"/>
                    </a:ext>
                  </a:extLst>
                </p:cNvPr>
                <p:cNvSpPr/>
                <p:nvPr/>
              </p:nvSpPr>
              <p:spPr>
                <a:xfrm rot="18900000">
                  <a:off x="31386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2E7CBADD-43C3-41EE-A41D-38DC78EFC82E}"/>
                </a:ext>
              </a:extLst>
            </p:cNvPr>
            <p:cNvSpPr/>
            <p:nvPr/>
          </p:nvSpPr>
          <p:spPr>
            <a:xfrm rot="8884638">
              <a:off x="1528243" y="5304708"/>
              <a:ext cx="317884" cy="8634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0EFE79D-0091-4258-B17F-1764138F277B}"/>
                </a:ext>
              </a:extLst>
            </p:cNvPr>
            <p:cNvGrpSpPr/>
            <p:nvPr/>
          </p:nvGrpSpPr>
          <p:grpSpPr>
            <a:xfrm>
              <a:off x="1409746" y="3851274"/>
              <a:ext cx="1081132" cy="2590708"/>
              <a:chOff x="1409746" y="3851274"/>
              <a:chExt cx="1081132" cy="2590708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D13D4B7-19E9-4DDA-B2E5-9511A8BE7140}"/>
                  </a:ext>
                </a:extLst>
              </p:cNvPr>
              <p:cNvGrpSpPr/>
              <p:nvPr/>
            </p:nvGrpSpPr>
            <p:grpSpPr>
              <a:xfrm>
                <a:off x="1447154" y="3851274"/>
                <a:ext cx="1043724" cy="2590708"/>
                <a:chOff x="670776" y="3851274"/>
                <a:chExt cx="1043724" cy="2590708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8B301B16-18E3-47ED-AE1C-6D2BD8236D7D}"/>
                    </a:ext>
                  </a:extLst>
                </p:cNvPr>
                <p:cNvGrpSpPr/>
                <p:nvPr/>
              </p:nvGrpSpPr>
              <p:grpSpPr>
                <a:xfrm>
                  <a:off x="670776" y="3877560"/>
                  <a:ext cx="1014922" cy="2564422"/>
                  <a:chOff x="675445" y="4348755"/>
                  <a:chExt cx="828438" cy="2093228"/>
                </a:xfrm>
              </p:grpSpPr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87FC24DD-C434-4B1D-A66C-040F7BAFA379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841B3361-8FF8-4A3F-8EB3-EBE7188D369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403" name="四角形: 上の 2 つの角を丸める 402">
                    <a:extLst>
                      <a:ext uri="{FF2B5EF4-FFF2-40B4-BE49-F238E27FC236}">
                        <a16:creationId xmlns:a16="http://schemas.microsoft.com/office/drawing/2014/main" id="{63698393-B340-4A5F-B02B-2E050CC4247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14387207-B9D8-49FB-B1AB-2D0054ECBEE5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55"/>
                    <a:ext cx="828438" cy="970312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26652" h="970312">
                        <a:moveTo>
                          <a:pt x="501534" y="797130"/>
                        </a:moveTo>
                        <a:cubicBezTo>
                          <a:pt x="428654" y="934706"/>
                          <a:pt x="340440" y="961899"/>
                          <a:pt x="252879" y="969217"/>
                        </a:cubicBezTo>
                        <a:cubicBezTo>
                          <a:pt x="187209" y="974706"/>
                          <a:pt x="130880" y="961195"/>
                          <a:pt x="96031" y="891469"/>
                        </a:cubicBezTo>
                        <a:lnTo>
                          <a:pt x="88221" y="871555"/>
                        </a:lnTo>
                        <a:lnTo>
                          <a:pt x="121202" y="844588"/>
                        </a:lnTo>
                        <a:cubicBezTo>
                          <a:pt x="121202" y="838897"/>
                          <a:pt x="109726" y="843742"/>
                          <a:pt x="91173" y="850009"/>
                        </a:cubicBezTo>
                        <a:lnTo>
                          <a:pt x="80921" y="852944"/>
                        </a:lnTo>
                        <a:lnTo>
                          <a:pt x="80453" y="851750"/>
                        </a:lnTo>
                        <a:cubicBezTo>
                          <a:pt x="75894" y="836833"/>
                          <a:pt x="71988" y="820183"/>
                          <a:pt x="68791" y="801627"/>
                        </a:cubicBezTo>
                        <a:cubicBezTo>
                          <a:pt x="45551" y="796226"/>
                          <a:pt x="10963" y="789918"/>
                          <a:pt x="0" y="763168"/>
                        </a:cubicBezTo>
                        <a:cubicBezTo>
                          <a:pt x="2401" y="721291"/>
                          <a:pt x="57021" y="673567"/>
                          <a:pt x="62622" y="621493"/>
                        </a:cubicBezTo>
                        <a:cubicBezTo>
                          <a:pt x="68223" y="569419"/>
                          <a:pt x="37009" y="478320"/>
                          <a:pt x="33606" y="450721"/>
                        </a:cubicBezTo>
                        <a:cubicBezTo>
                          <a:pt x="28617" y="425916"/>
                          <a:pt x="32539" y="409687"/>
                          <a:pt x="32004" y="389170"/>
                        </a:cubicBezTo>
                        <a:cubicBezTo>
                          <a:pt x="37600" y="186627"/>
                          <a:pt x="211209" y="-3659"/>
                          <a:pt x="452262" y="53"/>
                        </a:cubicBezTo>
                        <a:cubicBezTo>
                          <a:pt x="693315" y="3765"/>
                          <a:pt x="827215" y="281967"/>
                          <a:pt x="826651" y="489187"/>
                        </a:cubicBezTo>
                        <a:cubicBezTo>
                          <a:pt x="826087" y="696407"/>
                          <a:pt x="574254" y="810347"/>
                          <a:pt x="573007" y="947927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上の 2 つの角を丸める 404">
                    <a:extLst>
                      <a:ext uri="{FF2B5EF4-FFF2-40B4-BE49-F238E27FC236}">
                        <a16:creationId xmlns:a16="http://schemas.microsoft.com/office/drawing/2014/main" id="{D263204E-7893-46EE-A82A-13DF01A10DC5}"/>
                      </a:ext>
                    </a:extLst>
                  </p:cNvPr>
                  <p:cNvSpPr/>
                  <p:nvPr/>
                </p:nvSpPr>
                <p:spPr>
                  <a:xfrm>
                    <a:off x="1013973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CED0CD03-0D48-4D91-B416-10DA7D46EEDC}"/>
                      </a:ext>
                    </a:extLst>
                  </p:cNvPr>
                  <p:cNvSpPr/>
                  <p:nvPr/>
                </p:nvSpPr>
                <p:spPr>
                  <a:xfrm flipH="1">
                    <a:off x="1042318" y="5492730"/>
                    <a:ext cx="27213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円/楕円 225">
                    <a:extLst>
                      <a:ext uri="{FF2B5EF4-FFF2-40B4-BE49-F238E27FC236}">
                        <a16:creationId xmlns:a16="http://schemas.microsoft.com/office/drawing/2014/main" id="{98BB5ACE-E228-48C5-A252-CBA6DA408C30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ADD4C8BE-156F-42F6-A4F2-30C438EEC9B4}"/>
                    </a:ext>
                  </a:extLst>
                </p:cNvPr>
                <p:cNvSpPr/>
                <p:nvPr/>
              </p:nvSpPr>
              <p:spPr>
                <a:xfrm>
                  <a:off x="825881" y="3851274"/>
                  <a:ext cx="888619" cy="908051"/>
                </a:xfrm>
                <a:custGeom>
                  <a:avLst/>
                  <a:gdLst>
                    <a:gd name="connsiteX0" fmla="*/ 395385 w 901320"/>
                    <a:gd name="connsiteY0" fmla="*/ 0 h 937493"/>
                    <a:gd name="connsiteX1" fmla="*/ 901320 w 901320"/>
                    <a:gd name="connsiteY1" fmla="*/ 541995 h 937493"/>
                    <a:gd name="connsiteX2" fmla="*/ 785789 w 901320"/>
                    <a:gd name="connsiteY2" fmla="*/ 886754 h 937493"/>
                    <a:gd name="connsiteX3" fmla="*/ 739543 w 901320"/>
                    <a:gd name="connsiteY3" fmla="*/ 937493 h 937493"/>
                    <a:gd name="connsiteX4" fmla="*/ 513283 w 901320"/>
                    <a:gd name="connsiteY4" fmla="*/ 937493 h 937493"/>
                    <a:gd name="connsiteX5" fmla="*/ 524759 w 901320"/>
                    <a:gd name="connsiteY5" fmla="*/ 906290 h 937493"/>
                    <a:gd name="connsiteX6" fmla="*/ 547505 w 901320"/>
                    <a:gd name="connsiteY6" fmla="*/ 745117 h 937493"/>
                    <a:gd name="connsiteX7" fmla="*/ 41571 w 901320"/>
                    <a:gd name="connsiteY7" fmla="*/ 203123 h 937493"/>
                    <a:gd name="connsiteX8" fmla="*/ 0 w 901320"/>
                    <a:gd name="connsiteY8" fmla="*/ 207612 h 937493"/>
                    <a:gd name="connsiteX9" fmla="*/ 37635 w 901320"/>
                    <a:gd name="connsiteY9" fmla="*/ 158747 h 937493"/>
                    <a:gd name="connsiteX10" fmla="*/ 395385 w 901320"/>
                    <a:gd name="connsiteY10" fmla="*/ 0 h 937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1320" h="937493">
                      <a:moveTo>
                        <a:pt x="395385" y="0"/>
                      </a:moveTo>
                      <a:cubicBezTo>
                        <a:pt x="674805" y="0"/>
                        <a:pt x="901320" y="242659"/>
                        <a:pt x="901320" y="541995"/>
                      </a:cubicBezTo>
                      <a:cubicBezTo>
                        <a:pt x="901320" y="672954"/>
                        <a:pt x="857964" y="793065"/>
                        <a:pt x="785789" y="886754"/>
                      </a:cubicBezTo>
                      <a:lnTo>
                        <a:pt x="739543" y="937493"/>
                      </a:lnTo>
                      <a:lnTo>
                        <a:pt x="513283" y="937493"/>
                      </a:lnTo>
                      <a:lnTo>
                        <a:pt x="524759" y="906290"/>
                      </a:lnTo>
                      <a:cubicBezTo>
                        <a:pt x="539541" y="855376"/>
                        <a:pt x="547505" y="801243"/>
                        <a:pt x="547505" y="745117"/>
                      </a:cubicBezTo>
                      <a:cubicBezTo>
                        <a:pt x="547505" y="445782"/>
                        <a:pt x="320990" y="203123"/>
                        <a:pt x="41571" y="203123"/>
                      </a:cubicBezTo>
                      <a:lnTo>
                        <a:pt x="0" y="207612"/>
                      </a:lnTo>
                      <a:lnTo>
                        <a:pt x="37635" y="158747"/>
                      </a:lnTo>
                      <a:cubicBezTo>
                        <a:pt x="129192" y="60665"/>
                        <a:pt x="255675" y="0"/>
                        <a:pt x="39538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2F0FB24D-8393-42E0-BB75-C7251DF21C25}"/>
                    </a:ext>
                  </a:extLst>
                </p:cNvPr>
                <p:cNvSpPr/>
                <p:nvPr/>
              </p:nvSpPr>
              <p:spPr>
                <a:xfrm>
                  <a:off x="963203" y="5303539"/>
                  <a:ext cx="50517" cy="353084"/>
                </a:xfrm>
                <a:custGeom>
                  <a:avLst/>
                  <a:gdLst>
                    <a:gd name="connsiteX0" fmla="*/ 50517 w 50517"/>
                    <a:gd name="connsiteY0" fmla="*/ 0 h 353084"/>
                    <a:gd name="connsiteX1" fmla="*/ 50517 w 50517"/>
                    <a:gd name="connsiteY1" fmla="*/ 353084 h 353084"/>
                    <a:gd name="connsiteX2" fmla="*/ 0 w 50517"/>
                    <a:gd name="connsiteY2" fmla="*/ 353084 h 353084"/>
                    <a:gd name="connsiteX3" fmla="*/ 0 w 50517"/>
                    <a:gd name="connsiteY3" fmla="*/ 149444 h 353084"/>
                    <a:gd name="connsiteX4" fmla="*/ 42787 w 50517"/>
                    <a:gd name="connsiteY4" fmla="*/ 9369 h 353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517" h="353084">
                      <a:moveTo>
                        <a:pt x="50517" y="0"/>
                      </a:moveTo>
                      <a:lnTo>
                        <a:pt x="50517" y="353084"/>
                      </a:lnTo>
                      <a:lnTo>
                        <a:pt x="0" y="353084"/>
                      </a:lnTo>
                      <a:lnTo>
                        <a:pt x="0" y="149444"/>
                      </a:lnTo>
                      <a:cubicBezTo>
                        <a:pt x="0" y="97557"/>
                        <a:pt x="15774" y="49354"/>
                        <a:pt x="42787" y="936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C7B5BE2D-114F-4DEE-856D-77E66665270F}"/>
                    </a:ext>
                  </a:extLst>
                </p:cNvPr>
                <p:cNvSpPr/>
                <p:nvPr/>
              </p:nvSpPr>
              <p:spPr>
                <a:xfrm>
                  <a:off x="997057" y="5196462"/>
                  <a:ext cx="369002" cy="226058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  <a:gd name="connsiteX0" fmla="*/ 203228 w 377117"/>
                    <a:gd name="connsiteY0" fmla="*/ 0 h 229596"/>
                    <a:gd name="connsiteX1" fmla="*/ 377117 w 377117"/>
                    <a:gd name="connsiteY1" fmla="*/ 0 h 229596"/>
                    <a:gd name="connsiteX2" fmla="*/ 43537 w 377117"/>
                    <a:gd name="connsiteY2" fmla="*/ 229596 h 229596"/>
                    <a:gd name="connsiteX3" fmla="*/ 0 w 377117"/>
                    <a:gd name="connsiteY3" fmla="*/ 67532 h 229596"/>
                    <a:gd name="connsiteX4" fmla="*/ 10496 w 377117"/>
                    <a:gd name="connsiteY4" fmla="*/ 58872 h 229596"/>
                    <a:gd name="connsiteX5" fmla="*/ 203228 w 377117"/>
                    <a:gd name="connsiteY5" fmla="*/ 0 h 229596"/>
                    <a:gd name="connsiteX0" fmla="*/ 192732 w 366621"/>
                    <a:gd name="connsiteY0" fmla="*/ 0 h 229596"/>
                    <a:gd name="connsiteX1" fmla="*/ 366621 w 366621"/>
                    <a:gd name="connsiteY1" fmla="*/ 0 h 229596"/>
                    <a:gd name="connsiteX2" fmla="*/ 33041 w 366621"/>
                    <a:gd name="connsiteY2" fmla="*/ 229596 h 229596"/>
                    <a:gd name="connsiteX3" fmla="*/ 0 w 366621"/>
                    <a:gd name="connsiteY3" fmla="*/ 58872 h 229596"/>
                    <a:gd name="connsiteX4" fmla="*/ 192732 w 366621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229596"/>
                    <a:gd name="connsiteX1" fmla="*/ 369002 w 369002"/>
                    <a:gd name="connsiteY1" fmla="*/ 0 h 229596"/>
                    <a:gd name="connsiteX2" fmla="*/ 35422 w 369002"/>
                    <a:gd name="connsiteY2" fmla="*/ 229596 h 229596"/>
                    <a:gd name="connsiteX3" fmla="*/ 0 w 369002"/>
                    <a:gd name="connsiteY3" fmla="*/ 85066 h 229596"/>
                    <a:gd name="connsiteX4" fmla="*/ 195113 w 369002"/>
                    <a:gd name="connsiteY4" fmla="*/ 0 h 229596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85066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0 h 198639"/>
                    <a:gd name="connsiteX1" fmla="*/ 369002 w 369002"/>
                    <a:gd name="connsiteY1" fmla="*/ 0 h 198639"/>
                    <a:gd name="connsiteX2" fmla="*/ 18753 w 369002"/>
                    <a:gd name="connsiteY2" fmla="*/ 198639 h 198639"/>
                    <a:gd name="connsiteX3" fmla="*/ 0 w 369002"/>
                    <a:gd name="connsiteY3" fmla="*/ 94591 h 198639"/>
                    <a:gd name="connsiteX4" fmla="*/ 195113 w 369002"/>
                    <a:gd name="connsiteY4" fmla="*/ 0 h 198639"/>
                    <a:gd name="connsiteX0" fmla="*/ 195113 w 369002"/>
                    <a:gd name="connsiteY0" fmla="*/ 5292 h 203931"/>
                    <a:gd name="connsiteX1" fmla="*/ 369002 w 369002"/>
                    <a:gd name="connsiteY1" fmla="*/ 5292 h 203931"/>
                    <a:gd name="connsiteX2" fmla="*/ 18753 w 369002"/>
                    <a:gd name="connsiteY2" fmla="*/ 203931 h 203931"/>
                    <a:gd name="connsiteX3" fmla="*/ 0 w 369002"/>
                    <a:gd name="connsiteY3" fmla="*/ 99883 h 203931"/>
                    <a:gd name="connsiteX4" fmla="*/ 195113 w 369002"/>
                    <a:gd name="connsiteY4" fmla="*/ 5292 h 203931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04627"/>
                    <a:gd name="connsiteX1" fmla="*/ 369002 w 369002"/>
                    <a:gd name="connsiteY1" fmla="*/ 5988 h 204627"/>
                    <a:gd name="connsiteX2" fmla="*/ 18753 w 369002"/>
                    <a:gd name="connsiteY2" fmla="*/ 204627 h 204627"/>
                    <a:gd name="connsiteX3" fmla="*/ 0 w 369002"/>
                    <a:gd name="connsiteY3" fmla="*/ 100579 h 204627"/>
                    <a:gd name="connsiteX4" fmla="*/ 195113 w 369002"/>
                    <a:gd name="connsiteY4" fmla="*/ 3606 h 204627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  <a:gd name="connsiteX0" fmla="*/ 195113 w 369002"/>
                    <a:gd name="connsiteY0" fmla="*/ 3606 h 226058"/>
                    <a:gd name="connsiteX1" fmla="*/ 369002 w 369002"/>
                    <a:gd name="connsiteY1" fmla="*/ 5988 h 226058"/>
                    <a:gd name="connsiteX2" fmla="*/ 54472 w 369002"/>
                    <a:gd name="connsiteY2" fmla="*/ 226058 h 226058"/>
                    <a:gd name="connsiteX3" fmla="*/ 0 w 369002"/>
                    <a:gd name="connsiteY3" fmla="*/ 100579 h 226058"/>
                    <a:gd name="connsiteX4" fmla="*/ 195113 w 369002"/>
                    <a:gd name="connsiteY4" fmla="*/ 3606 h 22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002" h="226058">
                      <a:moveTo>
                        <a:pt x="195113" y="3606"/>
                      </a:moveTo>
                      <a:cubicBezTo>
                        <a:pt x="253076" y="3606"/>
                        <a:pt x="327708" y="-5919"/>
                        <a:pt x="369002" y="5988"/>
                      </a:cubicBezTo>
                      <a:cubicBezTo>
                        <a:pt x="335596" y="31720"/>
                        <a:pt x="130741" y="69357"/>
                        <a:pt x="54472" y="226058"/>
                      </a:cubicBezTo>
                      <a:cubicBezTo>
                        <a:pt x="22027" y="169945"/>
                        <a:pt x="18157" y="142405"/>
                        <a:pt x="0" y="100579"/>
                      </a:cubicBezTo>
                      <a:cubicBezTo>
                        <a:pt x="52635" y="46741"/>
                        <a:pt x="118958" y="8369"/>
                        <a:pt x="195113" y="3606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B6425F79-6856-4B3E-97C7-886337767AE9}"/>
                    </a:ext>
                  </a:extLst>
                </p:cNvPr>
                <p:cNvSpPr/>
                <p:nvPr/>
              </p:nvSpPr>
              <p:spPr>
                <a:xfrm>
                  <a:off x="948967" y="55495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6C7B62D2-5BC2-4042-B8FA-7ADB98860AF5}"/>
                    </a:ext>
                  </a:extLst>
                </p:cNvPr>
                <p:cNvSpPr/>
                <p:nvPr/>
              </p:nvSpPr>
              <p:spPr>
                <a:xfrm>
                  <a:off x="948967" y="5402802"/>
                  <a:ext cx="45719" cy="5724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079599BB-A93B-4BEF-A4E3-DBE2BE7FDD18}"/>
                    </a:ext>
                  </a:extLst>
                </p:cNvPr>
                <p:cNvSpPr/>
                <p:nvPr/>
              </p:nvSpPr>
              <p:spPr>
                <a:xfrm rot="17100000">
                  <a:off x="811934" y="4175091"/>
                  <a:ext cx="49791" cy="12181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231C8C36-82BD-49EE-A32D-09665AAE8EA1}"/>
                  </a:ext>
                </a:extLst>
              </p:cNvPr>
              <p:cNvGrpSpPr/>
              <p:nvPr/>
            </p:nvGrpSpPr>
            <p:grpSpPr>
              <a:xfrm>
                <a:off x="1409746" y="4322353"/>
                <a:ext cx="743584" cy="751842"/>
                <a:chOff x="1431359" y="1432229"/>
                <a:chExt cx="607370" cy="680329"/>
              </a:xfrm>
            </p:grpSpPr>
            <p:sp>
              <p:nvSpPr>
                <p:cNvPr id="164" name="円: 塗りつぶしなし 163">
                  <a:extLst>
                    <a:ext uri="{FF2B5EF4-FFF2-40B4-BE49-F238E27FC236}">
                      <a16:creationId xmlns:a16="http://schemas.microsoft.com/office/drawing/2014/main" id="{6F274DEE-91BE-497F-AB34-3DFDF016B8E5}"/>
                    </a:ext>
                  </a:extLst>
                </p:cNvPr>
                <p:cNvSpPr/>
                <p:nvPr/>
              </p:nvSpPr>
              <p:spPr>
                <a:xfrm rot="18302209">
                  <a:off x="1592528" y="1625601"/>
                  <a:ext cx="639574" cy="252829"/>
                </a:xfrm>
                <a:prstGeom prst="donut">
                  <a:avLst>
                    <a:gd name="adj" fmla="val 5400"/>
                  </a:avLst>
                </a:pr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8925FDEF-8C48-45D0-A4C8-EEFEDB50BA94}"/>
                    </a:ext>
                  </a:extLst>
                </p:cNvPr>
                <p:cNvGrpSpPr/>
                <p:nvPr/>
              </p:nvGrpSpPr>
              <p:grpSpPr>
                <a:xfrm>
                  <a:off x="1431359" y="1629501"/>
                  <a:ext cx="482990" cy="483057"/>
                  <a:chOff x="1413071" y="1885553"/>
                  <a:chExt cx="482990" cy="483057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A51E67A2-9975-4B83-801C-3E26B1664005}"/>
                      </a:ext>
                    </a:extLst>
                  </p:cNvPr>
                  <p:cNvSpPr/>
                  <p:nvPr/>
                </p:nvSpPr>
                <p:spPr>
                  <a:xfrm>
                    <a:off x="1413071" y="1885553"/>
                    <a:ext cx="482990" cy="483057"/>
                  </a:xfrm>
                  <a:custGeom>
                    <a:avLst/>
                    <a:gdLst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68531 w 471545"/>
                      <a:gd name="connsiteY3" fmla="*/ 69022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73241 w 471545"/>
                      <a:gd name="connsiteY2" fmla="*/ 63569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9910 w 471545"/>
                      <a:gd name="connsiteY2" fmla="*/ 2070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59006 w 471545"/>
                      <a:gd name="connsiteY3" fmla="*/ 97597 h 432350"/>
                      <a:gd name="connsiteX4" fmla="*/ 382824 w 471545"/>
                      <a:gd name="connsiteY4" fmla="*/ 264946 h 432350"/>
                      <a:gd name="connsiteX5" fmla="*/ 431247 w 471545"/>
                      <a:gd name="connsiteY5" fmla="*/ 306782 h 432350"/>
                      <a:gd name="connsiteX6" fmla="*/ 471545 w 471545"/>
                      <a:gd name="connsiteY6" fmla="*/ 329502 h 432350"/>
                      <a:gd name="connsiteX7" fmla="*/ 449587 w 471545"/>
                      <a:gd name="connsiteY7" fmla="*/ 347056 h 432350"/>
                      <a:gd name="connsiteX8" fmla="*/ 337931 w 471545"/>
                      <a:gd name="connsiteY8" fmla="*/ 408009 h 432350"/>
                      <a:gd name="connsiteX9" fmla="*/ 68219 w 471545"/>
                      <a:gd name="connsiteY9" fmla="*/ 328783 h 432350"/>
                      <a:gd name="connsiteX10" fmla="*/ 24341 w 471545"/>
                      <a:gd name="connsiteY10" fmla="*/ 248407 h 432350"/>
                      <a:gd name="connsiteX11" fmla="*/ 43141 w 471545"/>
                      <a:gd name="connsiteY11" fmla="*/ 29478 h 432350"/>
                      <a:gd name="connsiteX12" fmla="*/ 78216 w 471545"/>
                      <a:gd name="connsiteY12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382824 w 471545"/>
                      <a:gd name="connsiteY3" fmla="*/ 264946 h 432350"/>
                      <a:gd name="connsiteX4" fmla="*/ 431247 w 471545"/>
                      <a:gd name="connsiteY4" fmla="*/ 306782 h 432350"/>
                      <a:gd name="connsiteX5" fmla="*/ 471545 w 471545"/>
                      <a:gd name="connsiteY5" fmla="*/ 329502 h 432350"/>
                      <a:gd name="connsiteX6" fmla="*/ 449587 w 471545"/>
                      <a:gd name="connsiteY6" fmla="*/ 347056 h 432350"/>
                      <a:gd name="connsiteX7" fmla="*/ 337931 w 471545"/>
                      <a:gd name="connsiteY7" fmla="*/ 408009 h 432350"/>
                      <a:gd name="connsiteX8" fmla="*/ 68219 w 471545"/>
                      <a:gd name="connsiteY8" fmla="*/ 328783 h 432350"/>
                      <a:gd name="connsiteX9" fmla="*/ 24341 w 471545"/>
                      <a:gd name="connsiteY9" fmla="*/ 248407 h 432350"/>
                      <a:gd name="connsiteX10" fmla="*/ 43141 w 471545"/>
                      <a:gd name="connsiteY10" fmla="*/ 29478 h 432350"/>
                      <a:gd name="connsiteX11" fmla="*/ 78216 w 471545"/>
                      <a:gd name="connsiteY11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31247 w 471545"/>
                      <a:gd name="connsiteY3" fmla="*/ 306782 h 432350"/>
                      <a:gd name="connsiteX4" fmla="*/ 471545 w 471545"/>
                      <a:gd name="connsiteY4" fmla="*/ 329502 h 432350"/>
                      <a:gd name="connsiteX5" fmla="*/ 449587 w 471545"/>
                      <a:gd name="connsiteY5" fmla="*/ 347056 h 432350"/>
                      <a:gd name="connsiteX6" fmla="*/ 337931 w 471545"/>
                      <a:gd name="connsiteY6" fmla="*/ 408009 h 432350"/>
                      <a:gd name="connsiteX7" fmla="*/ 68219 w 471545"/>
                      <a:gd name="connsiteY7" fmla="*/ 328783 h 432350"/>
                      <a:gd name="connsiteX8" fmla="*/ 24341 w 471545"/>
                      <a:gd name="connsiteY8" fmla="*/ 248407 h 432350"/>
                      <a:gd name="connsiteX9" fmla="*/ 43141 w 471545"/>
                      <a:gd name="connsiteY9" fmla="*/ 29478 h 432350"/>
                      <a:gd name="connsiteX10" fmla="*/ 78216 w 471545"/>
                      <a:gd name="connsiteY10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449587 w 471545"/>
                      <a:gd name="connsiteY4" fmla="*/ 347056 h 432350"/>
                      <a:gd name="connsiteX5" fmla="*/ 337931 w 471545"/>
                      <a:gd name="connsiteY5" fmla="*/ 408009 h 432350"/>
                      <a:gd name="connsiteX6" fmla="*/ 68219 w 471545"/>
                      <a:gd name="connsiteY6" fmla="*/ 328783 h 432350"/>
                      <a:gd name="connsiteX7" fmla="*/ 24341 w 471545"/>
                      <a:gd name="connsiteY7" fmla="*/ 248407 h 432350"/>
                      <a:gd name="connsiteX8" fmla="*/ 43141 w 471545"/>
                      <a:gd name="connsiteY8" fmla="*/ 29478 h 432350"/>
                      <a:gd name="connsiteX9" fmla="*/ 78216 w 471545"/>
                      <a:gd name="connsiteY9" fmla="*/ 0 h 432350"/>
                      <a:gd name="connsiteX0" fmla="*/ 78216 w 471545"/>
                      <a:gd name="connsiteY0" fmla="*/ 0 h 432350"/>
                      <a:gd name="connsiteX1" fmla="*/ 92291 w 471545"/>
                      <a:gd name="connsiteY1" fmla="*/ 5974 h 432350"/>
                      <a:gd name="connsiteX2" fmla="*/ 387529 w 471545"/>
                      <a:gd name="connsiteY2" fmla="*/ 1657 h 432350"/>
                      <a:gd name="connsiteX3" fmla="*/ 471545 w 471545"/>
                      <a:gd name="connsiteY3" fmla="*/ 329502 h 432350"/>
                      <a:gd name="connsiteX4" fmla="*/ 337931 w 471545"/>
                      <a:gd name="connsiteY4" fmla="*/ 408009 h 432350"/>
                      <a:gd name="connsiteX5" fmla="*/ 68219 w 471545"/>
                      <a:gd name="connsiteY5" fmla="*/ 328783 h 432350"/>
                      <a:gd name="connsiteX6" fmla="*/ 24341 w 471545"/>
                      <a:gd name="connsiteY6" fmla="*/ 248407 h 432350"/>
                      <a:gd name="connsiteX7" fmla="*/ 43141 w 471545"/>
                      <a:gd name="connsiteY7" fmla="*/ 29478 h 432350"/>
                      <a:gd name="connsiteX8" fmla="*/ 78216 w 471545"/>
                      <a:gd name="connsiteY8" fmla="*/ 0 h 432350"/>
                      <a:gd name="connsiteX0" fmla="*/ 78216 w 471545"/>
                      <a:gd name="connsiteY0" fmla="*/ 0 h 426968"/>
                      <a:gd name="connsiteX1" fmla="*/ 92291 w 471545"/>
                      <a:gd name="connsiteY1" fmla="*/ 5974 h 426968"/>
                      <a:gd name="connsiteX2" fmla="*/ 387529 w 471545"/>
                      <a:gd name="connsiteY2" fmla="*/ 1657 h 426968"/>
                      <a:gd name="connsiteX3" fmla="*/ 471545 w 471545"/>
                      <a:gd name="connsiteY3" fmla="*/ 329502 h 426968"/>
                      <a:gd name="connsiteX4" fmla="*/ 371269 w 471545"/>
                      <a:gd name="connsiteY4" fmla="*/ 400866 h 426968"/>
                      <a:gd name="connsiteX5" fmla="*/ 68219 w 471545"/>
                      <a:gd name="connsiteY5" fmla="*/ 328783 h 426968"/>
                      <a:gd name="connsiteX6" fmla="*/ 24341 w 471545"/>
                      <a:gd name="connsiteY6" fmla="*/ 248407 h 426968"/>
                      <a:gd name="connsiteX7" fmla="*/ 43141 w 471545"/>
                      <a:gd name="connsiteY7" fmla="*/ 29478 h 426968"/>
                      <a:gd name="connsiteX8" fmla="*/ 78216 w 471545"/>
                      <a:gd name="connsiteY8" fmla="*/ 0 h 426968"/>
                      <a:gd name="connsiteX0" fmla="*/ 78216 w 471545"/>
                      <a:gd name="connsiteY0" fmla="*/ 0 h 423793"/>
                      <a:gd name="connsiteX1" fmla="*/ 92291 w 471545"/>
                      <a:gd name="connsiteY1" fmla="*/ 5974 h 423793"/>
                      <a:gd name="connsiteX2" fmla="*/ 387529 w 471545"/>
                      <a:gd name="connsiteY2" fmla="*/ 1657 h 423793"/>
                      <a:gd name="connsiteX3" fmla="*/ 471545 w 471545"/>
                      <a:gd name="connsiteY3" fmla="*/ 329502 h 423793"/>
                      <a:gd name="connsiteX4" fmla="*/ 371269 w 471545"/>
                      <a:gd name="connsiteY4" fmla="*/ 400866 h 423793"/>
                      <a:gd name="connsiteX5" fmla="*/ 68219 w 471545"/>
                      <a:gd name="connsiteY5" fmla="*/ 328783 h 423793"/>
                      <a:gd name="connsiteX6" fmla="*/ 24341 w 471545"/>
                      <a:gd name="connsiteY6" fmla="*/ 248407 h 423793"/>
                      <a:gd name="connsiteX7" fmla="*/ 43141 w 471545"/>
                      <a:gd name="connsiteY7" fmla="*/ 29478 h 423793"/>
                      <a:gd name="connsiteX8" fmla="*/ 78216 w 471545"/>
                      <a:gd name="connsiteY8" fmla="*/ 0 h 423793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7365"/>
                      <a:gd name="connsiteX1" fmla="*/ 92291 w 471545"/>
                      <a:gd name="connsiteY1" fmla="*/ 5974 h 427365"/>
                      <a:gd name="connsiteX2" fmla="*/ 387529 w 471545"/>
                      <a:gd name="connsiteY2" fmla="*/ 1657 h 427365"/>
                      <a:gd name="connsiteX3" fmla="*/ 471545 w 471545"/>
                      <a:gd name="connsiteY3" fmla="*/ 329502 h 427365"/>
                      <a:gd name="connsiteX4" fmla="*/ 373651 w 471545"/>
                      <a:gd name="connsiteY4" fmla="*/ 405629 h 427365"/>
                      <a:gd name="connsiteX5" fmla="*/ 68219 w 471545"/>
                      <a:gd name="connsiteY5" fmla="*/ 328783 h 427365"/>
                      <a:gd name="connsiteX6" fmla="*/ 24341 w 471545"/>
                      <a:gd name="connsiteY6" fmla="*/ 248407 h 427365"/>
                      <a:gd name="connsiteX7" fmla="*/ 43141 w 471545"/>
                      <a:gd name="connsiteY7" fmla="*/ 29478 h 427365"/>
                      <a:gd name="connsiteX8" fmla="*/ 78216 w 471545"/>
                      <a:gd name="connsiteY8" fmla="*/ 0 h 427365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29478 h 425939"/>
                      <a:gd name="connsiteX8" fmla="*/ 78216 w 471545"/>
                      <a:gd name="connsiteY8" fmla="*/ 0 h 425939"/>
                      <a:gd name="connsiteX0" fmla="*/ 78216 w 471545"/>
                      <a:gd name="connsiteY0" fmla="*/ 0 h 425939"/>
                      <a:gd name="connsiteX1" fmla="*/ 92291 w 471545"/>
                      <a:gd name="connsiteY1" fmla="*/ 5974 h 425939"/>
                      <a:gd name="connsiteX2" fmla="*/ 387529 w 471545"/>
                      <a:gd name="connsiteY2" fmla="*/ 1657 h 425939"/>
                      <a:gd name="connsiteX3" fmla="*/ 471545 w 471545"/>
                      <a:gd name="connsiteY3" fmla="*/ 329502 h 425939"/>
                      <a:gd name="connsiteX4" fmla="*/ 373651 w 471545"/>
                      <a:gd name="connsiteY4" fmla="*/ 405629 h 425939"/>
                      <a:gd name="connsiteX5" fmla="*/ 68219 w 471545"/>
                      <a:gd name="connsiteY5" fmla="*/ 328783 h 425939"/>
                      <a:gd name="connsiteX6" fmla="*/ 24341 w 471545"/>
                      <a:gd name="connsiteY6" fmla="*/ 248407 h 425939"/>
                      <a:gd name="connsiteX7" fmla="*/ 43141 w 471545"/>
                      <a:gd name="connsiteY7" fmla="*/ 62815 h 425939"/>
                      <a:gd name="connsiteX8" fmla="*/ 78216 w 471545"/>
                      <a:gd name="connsiteY8" fmla="*/ 0 h 425939"/>
                      <a:gd name="connsiteX0" fmla="*/ 83715 w 477044"/>
                      <a:gd name="connsiteY0" fmla="*/ 0 h 425939"/>
                      <a:gd name="connsiteX1" fmla="*/ 97790 w 477044"/>
                      <a:gd name="connsiteY1" fmla="*/ 5974 h 425939"/>
                      <a:gd name="connsiteX2" fmla="*/ 393028 w 477044"/>
                      <a:gd name="connsiteY2" fmla="*/ 1657 h 425939"/>
                      <a:gd name="connsiteX3" fmla="*/ 477044 w 477044"/>
                      <a:gd name="connsiteY3" fmla="*/ 329502 h 425939"/>
                      <a:gd name="connsiteX4" fmla="*/ 379150 w 477044"/>
                      <a:gd name="connsiteY4" fmla="*/ 405629 h 425939"/>
                      <a:gd name="connsiteX5" fmla="*/ 73718 w 477044"/>
                      <a:gd name="connsiteY5" fmla="*/ 328783 h 425939"/>
                      <a:gd name="connsiteX6" fmla="*/ 29840 w 477044"/>
                      <a:gd name="connsiteY6" fmla="*/ 248407 h 425939"/>
                      <a:gd name="connsiteX7" fmla="*/ 48640 w 477044"/>
                      <a:gd name="connsiteY7" fmla="*/ 62815 h 425939"/>
                      <a:gd name="connsiteX8" fmla="*/ 83715 w 477044"/>
                      <a:gd name="connsiteY8" fmla="*/ 0 h 425939"/>
                      <a:gd name="connsiteX0" fmla="*/ 43835 w 437164"/>
                      <a:gd name="connsiteY0" fmla="*/ 0 h 420888"/>
                      <a:gd name="connsiteX1" fmla="*/ 57910 w 437164"/>
                      <a:gd name="connsiteY1" fmla="*/ 5974 h 420888"/>
                      <a:gd name="connsiteX2" fmla="*/ 353148 w 437164"/>
                      <a:gd name="connsiteY2" fmla="*/ 1657 h 420888"/>
                      <a:gd name="connsiteX3" fmla="*/ 437164 w 437164"/>
                      <a:gd name="connsiteY3" fmla="*/ 329502 h 420888"/>
                      <a:gd name="connsiteX4" fmla="*/ 339270 w 437164"/>
                      <a:gd name="connsiteY4" fmla="*/ 405629 h 420888"/>
                      <a:gd name="connsiteX5" fmla="*/ 33838 w 437164"/>
                      <a:gd name="connsiteY5" fmla="*/ 328783 h 420888"/>
                      <a:gd name="connsiteX6" fmla="*/ 8760 w 437164"/>
                      <a:gd name="connsiteY6" fmla="*/ 62815 h 420888"/>
                      <a:gd name="connsiteX7" fmla="*/ 43835 w 437164"/>
                      <a:gd name="connsiteY7" fmla="*/ 0 h 420888"/>
                      <a:gd name="connsiteX0" fmla="*/ 56373 w 449702"/>
                      <a:gd name="connsiteY0" fmla="*/ 0 h 419978"/>
                      <a:gd name="connsiteX1" fmla="*/ 70448 w 449702"/>
                      <a:gd name="connsiteY1" fmla="*/ 5974 h 419978"/>
                      <a:gd name="connsiteX2" fmla="*/ 365686 w 449702"/>
                      <a:gd name="connsiteY2" fmla="*/ 1657 h 419978"/>
                      <a:gd name="connsiteX3" fmla="*/ 449702 w 449702"/>
                      <a:gd name="connsiteY3" fmla="*/ 329502 h 419978"/>
                      <a:gd name="connsiteX4" fmla="*/ 351808 w 449702"/>
                      <a:gd name="connsiteY4" fmla="*/ 405629 h 419978"/>
                      <a:gd name="connsiteX5" fmla="*/ 46376 w 449702"/>
                      <a:gd name="connsiteY5" fmla="*/ 328783 h 419978"/>
                      <a:gd name="connsiteX6" fmla="*/ 2248 w 449702"/>
                      <a:gd name="connsiteY6" fmla="*/ 108059 h 419978"/>
                      <a:gd name="connsiteX7" fmla="*/ 56373 w 449702"/>
                      <a:gd name="connsiteY7" fmla="*/ 0 h 419978"/>
                      <a:gd name="connsiteX0" fmla="*/ 73305 w 466634"/>
                      <a:gd name="connsiteY0" fmla="*/ 0 h 419978"/>
                      <a:gd name="connsiteX1" fmla="*/ 87380 w 466634"/>
                      <a:gd name="connsiteY1" fmla="*/ 5974 h 419978"/>
                      <a:gd name="connsiteX2" fmla="*/ 382618 w 466634"/>
                      <a:gd name="connsiteY2" fmla="*/ 1657 h 419978"/>
                      <a:gd name="connsiteX3" fmla="*/ 466634 w 466634"/>
                      <a:gd name="connsiteY3" fmla="*/ 329502 h 419978"/>
                      <a:gd name="connsiteX4" fmla="*/ 368740 w 466634"/>
                      <a:gd name="connsiteY4" fmla="*/ 405629 h 419978"/>
                      <a:gd name="connsiteX5" fmla="*/ 63308 w 466634"/>
                      <a:gd name="connsiteY5" fmla="*/ 328783 h 419978"/>
                      <a:gd name="connsiteX6" fmla="*/ 19180 w 466634"/>
                      <a:gd name="connsiteY6" fmla="*/ 108059 h 419978"/>
                      <a:gd name="connsiteX7" fmla="*/ 73305 w 466634"/>
                      <a:gd name="connsiteY7" fmla="*/ 0 h 419978"/>
                      <a:gd name="connsiteX0" fmla="*/ 83888 w 477217"/>
                      <a:gd name="connsiteY0" fmla="*/ 0 h 419978"/>
                      <a:gd name="connsiteX1" fmla="*/ 97963 w 477217"/>
                      <a:gd name="connsiteY1" fmla="*/ 5974 h 419978"/>
                      <a:gd name="connsiteX2" fmla="*/ 393201 w 477217"/>
                      <a:gd name="connsiteY2" fmla="*/ 1657 h 419978"/>
                      <a:gd name="connsiteX3" fmla="*/ 477217 w 477217"/>
                      <a:gd name="connsiteY3" fmla="*/ 329502 h 419978"/>
                      <a:gd name="connsiteX4" fmla="*/ 379323 w 477217"/>
                      <a:gd name="connsiteY4" fmla="*/ 405629 h 419978"/>
                      <a:gd name="connsiteX5" fmla="*/ 73891 w 477217"/>
                      <a:gd name="connsiteY5" fmla="*/ 328783 h 419978"/>
                      <a:gd name="connsiteX6" fmla="*/ 29763 w 477217"/>
                      <a:gd name="connsiteY6" fmla="*/ 108059 h 419978"/>
                      <a:gd name="connsiteX7" fmla="*/ 83888 w 477217"/>
                      <a:gd name="connsiteY7" fmla="*/ 0 h 419978"/>
                      <a:gd name="connsiteX0" fmla="*/ 85751 w 479080"/>
                      <a:gd name="connsiteY0" fmla="*/ 0 h 419709"/>
                      <a:gd name="connsiteX1" fmla="*/ 99826 w 479080"/>
                      <a:gd name="connsiteY1" fmla="*/ 5974 h 419709"/>
                      <a:gd name="connsiteX2" fmla="*/ 395064 w 479080"/>
                      <a:gd name="connsiteY2" fmla="*/ 1657 h 419709"/>
                      <a:gd name="connsiteX3" fmla="*/ 479080 w 479080"/>
                      <a:gd name="connsiteY3" fmla="*/ 329502 h 419709"/>
                      <a:gd name="connsiteX4" fmla="*/ 381186 w 479080"/>
                      <a:gd name="connsiteY4" fmla="*/ 405629 h 419709"/>
                      <a:gd name="connsiteX5" fmla="*/ 75754 w 479080"/>
                      <a:gd name="connsiteY5" fmla="*/ 328783 h 419709"/>
                      <a:gd name="connsiteX6" fmla="*/ 29245 w 479080"/>
                      <a:gd name="connsiteY6" fmla="*/ 122346 h 419709"/>
                      <a:gd name="connsiteX7" fmla="*/ 85751 w 479080"/>
                      <a:gd name="connsiteY7" fmla="*/ 0 h 419709"/>
                      <a:gd name="connsiteX0" fmla="*/ 77289 w 470618"/>
                      <a:gd name="connsiteY0" fmla="*/ 0 h 419709"/>
                      <a:gd name="connsiteX1" fmla="*/ 91364 w 470618"/>
                      <a:gd name="connsiteY1" fmla="*/ 5974 h 419709"/>
                      <a:gd name="connsiteX2" fmla="*/ 386602 w 470618"/>
                      <a:gd name="connsiteY2" fmla="*/ 1657 h 419709"/>
                      <a:gd name="connsiteX3" fmla="*/ 470618 w 470618"/>
                      <a:gd name="connsiteY3" fmla="*/ 329502 h 419709"/>
                      <a:gd name="connsiteX4" fmla="*/ 372724 w 470618"/>
                      <a:gd name="connsiteY4" fmla="*/ 405629 h 419709"/>
                      <a:gd name="connsiteX5" fmla="*/ 67292 w 470618"/>
                      <a:gd name="connsiteY5" fmla="*/ 328783 h 419709"/>
                      <a:gd name="connsiteX6" fmla="*/ 20783 w 470618"/>
                      <a:gd name="connsiteY6" fmla="*/ 122346 h 419709"/>
                      <a:gd name="connsiteX7" fmla="*/ 77289 w 470618"/>
                      <a:gd name="connsiteY7" fmla="*/ 0 h 419709"/>
                      <a:gd name="connsiteX0" fmla="*/ 77289 w 470618"/>
                      <a:gd name="connsiteY0" fmla="*/ 0 h 426230"/>
                      <a:gd name="connsiteX1" fmla="*/ 91364 w 470618"/>
                      <a:gd name="connsiteY1" fmla="*/ 5974 h 426230"/>
                      <a:gd name="connsiteX2" fmla="*/ 386602 w 470618"/>
                      <a:gd name="connsiteY2" fmla="*/ 1657 h 426230"/>
                      <a:gd name="connsiteX3" fmla="*/ 470618 w 470618"/>
                      <a:gd name="connsiteY3" fmla="*/ 329502 h 426230"/>
                      <a:gd name="connsiteX4" fmla="*/ 372724 w 470618"/>
                      <a:gd name="connsiteY4" fmla="*/ 405629 h 426230"/>
                      <a:gd name="connsiteX5" fmla="*/ 67292 w 470618"/>
                      <a:gd name="connsiteY5" fmla="*/ 328783 h 426230"/>
                      <a:gd name="connsiteX6" fmla="*/ 20783 w 470618"/>
                      <a:gd name="connsiteY6" fmla="*/ 122346 h 426230"/>
                      <a:gd name="connsiteX7" fmla="*/ 77289 w 470618"/>
                      <a:gd name="connsiteY7" fmla="*/ 0 h 426230"/>
                      <a:gd name="connsiteX0" fmla="*/ 62894 w 456223"/>
                      <a:gd name="connsiteY0" fmla="*/ 0 h 426903"/>
                      <a:gd name="connsiteX1" fmla="*/ 76969 w 456223"/>
                      <a:gd name="connsiteY1" fmla="*/ 5974 h 426903"/>
                      <a:gd name="connsiteX2" fmla="*/ 372207 w 456223"/>
                      <a:gd name="connsiteY2" fmla="*/ 1657 h 426903"/>
                      <a:gd name="connsiteX3" fmla="*/ 456223 w 456223"/>
                      <a:gd name="connsiteY3" fmla="*/ 329502 h 426903"/>
                      <a:gd name="connsiteX4" fmla="*/ 358329 w 456223"/>
                      <a:gd name="connsiteY4" fmla="*/ 405629 h 426903"/>
                      <a:gd name="connsiteX5" fmla="*/ 40991 w 456223"/>
                      <a:gd name="connsiteY5" fmla="*/ 333351 h 426903"/>
                      <a:gd name="connsiteX6" fmla="*/ 6388 w 456223"/>
                      <a:gd name="connsiteY6" fmla="*/ 122346 h 426903"/>
                      <a:gd name="connsiteX7" fmla="*/ 62894 w 456223"/>
                      <a:gd name="connsiteY7" fmla="*/ 0 h 426903"/>
                      <a:gd name="connsiteX0" fmla="*/ 82517 w 475846"/>
                      <a:gd name="connsiteY0" fmla="*/ 0 h 426903"/>
                      <a:gd name="connsiteX1" fmla="*/ 96592 w 475846"/>
                      <a:gd name="connsiteY1" fmla="*/ 5974 h 426903"/>
                      <a:gd name="connsiteX2" fmla="*/ 391830 w 475846"/>
                      <a:gd name="connsiteY2" fmla="*/ 1657 h 426903"/>
                      <a:gd name="connsiteX3" fmla="*/ 475846 w 475846"/>
                      <a:gd name="connsiteY3" fmla="*/ 329502 h 426903"/>
                      <a:gd name="connsiteX4" fmla="*/ 377952 w 475846"/>
                      <a:gd name="connsiteY4" fmla="*/ 405629 h 426903"/>
                      <a:gd name="connsiteX5" fmla="*/ 60614 w 475846"/>
                      <a:gd name="connsiteY5" fmla="*/ 333351 h 426903"/>
                      <a:gd name="connsiteX6" fmla="*/ 26011 w 475846"/>
                      <a:gd name="connsiteY6" fmla="*/ 122346 h 426903"/>
                      <a:gd name="connsiteX7" fmla="*/ 82517 w 475846"/>
                      <a:gd name="connsiteY7" fmla="*/ 0 h 426903"/>
                      <a:gd name="connsiteX0" fmla="*/ 82517 w 482990"/>
                      <a:gd name="connsiteY0" fmla="*/ 0 h 426903"/>
                      <a:gd name="connsiteX1" fmla="*/ 96592 w 482990"/>
                      <a:gd name="connsiteY1" fmla="*/ 5974 h 426903"/>
                      <a:gd name="connsiteX2" fmla="*/ 391830 w 482990"/>
                      <a:gd name="connsiteY2" fmla="*/ 1657 h 426903"/>
                      <a:gd name="connsiteX3" fmla="*/ 482990 w 482990"/>
                      <a:gd name="connsiteY3" fmla="*/ 336355 h 426903"/>
                      <a:gd name="connsiteX4" fmla="*/ 377952 w 482990"/>
                      <a:gd name="connsiteY4" fmla="*/ 405629 h 426903"/>
                      <a:gd name="connsiteX5" fmla="*/ 60614 w 482990"/>
                      <a:gd name="connsiteY5" fmla="*/ 333351 h 426903"/>
                      <a:gd name="connsiteX6" fmla="*/ 26011 w 482990"/>
                      <a:gd name="connsiteY6" fmla="*/ 122346 h 426903"/>
                      <a:gd name="connsiteX7" fmla="*/ 82517 w 482990"/>
                      <a:gd name="connsiteY7" fmla="*/ 0 h 426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2990" h="426903">
                        <a:moveTo>
                          <a:pt x="82517" y="0"/>
                        </a:moveTo>
                        <a:lnTo>
                          <a:pt x="96592" y="5974"/>
                        </a:lnTo>
                        <a:cubicBezTo>
                          <a:pt x="193416" y="41841"/>
                          <a:pt x="256905" y="25321"/>
                          <a:pt x="391830" y="1657"/>
                        </a:cubicBezTo>
                        <a:cubicBezTo>
                          <a:pt x="378839" y="98441"/>
                          <a:pt x="384541" y="233545"/>
                          <a:pt x="482990" y="336355"/>
                        </a:cubicBezTo>
                        <a:cubicBezTo>
                          <a:pt x="450359" y="361731"/>
                          <a:pt x="474308" y="360172"/>
                          <a:pt x="377952" y="405629"/>
                        </a:cubicBezTo>
                        <a:cubicBezTo>
                          <a:pt x="203015" y="467076"/>
                          <a:pt x="119271" y="380565"/>
                          <a:pt x="60614" y="333351"/>
                        </a:cubicBezTo>
                        <a:cubicBezTo>
                          <a:pt x="1957" y="286137"/>
                          <a:pt x="-22882" y="187041"/>
                          <a:pt x="26011" y="122346"/>
                        </a:cubicBezTo>
                        <a:cubicBezTo>
                          <a:pt x="74904" y="57651"/>
                          <a:pt x="64475" y="36020"/>
                          <a:pt x="82517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ABDB3EC-E423-4E16-A00A-38362E9EF8A3}"/>
                      </a:ext>
                    </a:extLst>
                  </p:cNvPr>
                  <p:cNvSpPr/>
                  <p:nvPr/>
                </p:nvSpPr>
                <p:spPr>
                  <a:xfrm>
                    <a:off x="1484987" y="1970287"/>
                    <a:ext cx="360488" cy="368102"/>
                  </a:xfrm>
                  <a:custGeom>
                    <a:avLst/>
                    <a:gdLst>
                      <a:gd name="connsiteX0" fmla="*/ 346588 w 437748"/>
                      <a:gd name="connsiteY0" fmla="*/ 0 h 375245"/>
                      <a:gd name="connsiteX1" fmla="*/ 437748 w 437748"/>
                      <a:gd name="connsiteY1" fmla="*/ 295344 h 375245"/>
                      <a:gd name="connsiteX2" fmla="*/ 332710 w 437748"/>
                      <a:gd name="connsiteY2" fmla="*/ 356473 h 375245"/>
                      <a:gd name="connsiteX3" fmla="*/ 170892 w 437748"/>
                      <a:gd name="connsiteY3" fmla="*/ 371106 h 375245"/>
                      <a:gd name="connsiteX4" fmla="*/ 149611 w 437748"/>
                      <a:gd name="connsiteY4" fmla="*/ 365548 h 375245"/>
                      <a:gd name="connsiteX5" fmla="*/ 110345 w 437748"/>
                      <a:gd name="connsiteY5" fmla="*/ 342345 h 375245"/>
                      <a:gd name="connsiteX6" fmla="*/ 60615 w 437748"/>
                      <a:gd name="connsiteY6" fmla="*/ 300800 h 375245"/>
                      <a:gd name="connsiteX7" fmla="*/ 26012 w 437748"/>
                      <a:gd name="connsiteY7" fmla="*/ 80835 h 375245"/>
                      <a:gd name="connsiteX8" fmla="*/ 52931 w 437748"/>
                      <a:gd name="connsiteY8" fmla="*/ 37735 h 375245"/>
                      <a:gd name="connsiteX9" fmla="*/ 65354 w 437748"/>
                      <a:gd name="connsiteY9" fmla="*/ 7041 h 375245"/>
                      <a:gd name="connsiteX10" fmla="*/ 119355 w 437748"/>
                      <a:gd name="connsiteY10" fmla="*/ 19503 h 375245"/>
                      <a:gd name="connsiteX11" fmla="*/ 346588 w 437748"/>
                      <a:gd name="connsiteY11" fmla="*/ 0 h 375245"/>
                      <a:gd name="connsiteX0" fmla="*/ 294155 w 385315"/>
                      <a:gd name="connsiteY0" fmla="*/ 0 h 375245"/>
                      <a:gd name="connsiteX1" fmla="*/ 385315 w 385315"/>
                      <a:gd name="connsiteY1" fmla="*/ 295344 h 375245"/>
                      <a:gd name="connsiteX2" fmla="*/ 280277 w 385315"/>
                      <a:gd name="connsiteY2" fmla="*/ 356473 h 375245"/>
                      <a:gd name="connsiteX3" fmla="*/ 118459 w 385315"/>
                      <a:gd name="connsiteY3" fmla="*/ 371106 h 375245"/>
                      <a:gd name="connsiteX4" fmla="*/ 97178 w 385315"/>
                      <a:gd name="connsiteY4" fmla="*/ 365548 h 375245"/>
                      <a:gd name="connsiteX5" fmla="*/ 57912 w 385315"/>
                      <a:gd name="connsiteY5" fmla="*/ 342345 h 375245"/>
                      <a:gd name="connsiteX6" fmla="*/ 8182 w 385315"/>
                      <a:gd name="connsiteY6" fmla="*/ 300800 h 375245"/>
                      <a:gd name="connsiteX7" fmla="*/ 498 w 385315"/>
                      <a:gd name="connsiteY7" fmla="*/ 37735 h 375245"/>
                      <a:gd name="connsiteX8" fmla="*/ 12921 w 385315"/>
                      <a:gd name="connsiteY8" fmla="*/ 7041 h 375245"/>
                      <a:gd name="connsiteX9" fmla="*/ 66922 w 385315"/>
                      <a:gd name="connsiteY9" fmla="*/ 19503 h 375245"/>
                      <a:gd name="connsiteX10" fmla="*/ 294155 w 385315"/>
                      <a:gd name="connsiteY10" fmla="*/ 0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10" fmla="*/ 91440 w 384817"/>
                      <a:gd name="connsiteY10" fmla="*/ 129175 h 375245"/>
                      <a:gd name="connsiteX0" fmla="*/ 0 w 384817"/>
                      <a:gd name="connsiteY0" fmla="*/ 37735 h 375245"/>
                      <a:gd name="connsiteX1" fmla="*/ 12423 w 384817"/>
                      <a:gd name="connsiteY1" fmla="*/ 7041 h 375245"/>
                      <a:gd name="connsiteX2" fmla="*/ 66424 w 384817"/>
                      <a:gd name="connsiteY2" fmla="*/ 19503 h 375245"/>
                      <a:gd name="connsiteX3" fmla="*/ 293657 w 384817"/>
                      <a:gd name="connsiteY3" fmla="*/ 0 h 375245"/>
                      <a:gd name="connsiteX4" fmla="*/ 384817 w 384817"/>
                      <a:gd name="connsiteY4" fmla="*/ 295344 h 375245"/>
                      <a:gd name="connsiteX5" fmla="*/ 279779 w 384817"/>
                      <a:gd name="connsiteY5" fmla="*/ 356473 h 375245"/>
                      <a:gd name="connsiteX6" fmla="*/ 117961 w 384817"/>
                      <a:gd name="connsiteY6" fmla="*/ 371106 h 375245"/>
                      <a:gd name="connsiteX7" fmla="*/ 96680 w 384817"/>
                      <a:gd name="connsiteY7" fmla="*/ 365548 h 375245"/>
                      <a:gd name="connsiteX8" fmla="*/ 57414 w 384817"/>
                      <a:gd name="connsiteY8" fmla="*/ 342345 h 375245"/>
                      <a:gd name="connsiteX9" fmla="*/ 7684 w 384817"/>
                      <a:gd name="connsiteY9" fmla="*/ 300800 h 375245"/>
                      <a:gd name="connsiteX0" fmla="*/ 4739 w 377133"/>
                      <a:gd name="connsiteY0" fmla="*/ 7041 h 375245"/>
                      <a:gd name="connsiteX1" fmla="*/ 58740 w 377133"/>
                      <a:gd name="connsiteY1" fmla="*/ 19503 h 375245"/>
                      <a:gd name="connsiteX2" fmla="*/ 285973 w 377133"/>
                      <a:gd name="connsiteY2" fmla="*/ 0 h 375245"/>
                      <a:gd name="connsiteX3" fmla="*/ 377133 w 377133"/>
                      <a:gd name="connsiteY3" fmla="*/ 295344 h 375245"/>
                      <a:gd name="connsiteX4" fmla="*/ 272095 w 377133"/>
                      <a:gd name="connsiteY4" fmla="*/ 356473 h 375245"/>
                      <a:gd name="connsiteX5" fmla="*/ 110277 w 377133"/>
                      <a:gd name="connsiteY5" fmla="*/ 371106 h 375245"/>
                      <a:gd name="connsiteX6" fmla="*/ 88996 w 377133"/>
                      <a:gd name="connsiteY6" fmla="*/ 365548 h 375245"/>
                      <a:gd name="connsiteX7" fmla="*/ 49730 w 377133"/>
                      <a:gd name="connsiteY7" fmla="*/ 342345 h 375245"/>
                      <a:gd name="connsiteX8" fmla="*/ 0 w 377133"/>
                      <a:gd name="connsiteY8" fmla="*/ 300800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7" fmla="*/ 44991 w 372394"/>
                      <a:gd name="connsiteY7" fmla="*/ 342345 h 375245"/>
                      <a:gd name="connsiteX0" fmla="*/ 0 w 372394"/>
                      <a:gd name="connsiteY0" fmla="*/ 7041 h 375245"/>
                      <a:gd name="connsiteX1" fmla="*/ 54001 w 372394"/>
                      <a:gd name="connsiteY1" fmla="*/ 19503 h 375245"/>
                      <a:gd name="connsiteX2" fmla="*/ 281234 w 372394"/>
                      <a:gd name="connsiteY2" fmla="*/ 0 h 375245"/>
                      <a:gd name="connsiteX3" fmla="*/ 372394 w 372394"/>
                      <a:gd name="connsiteY3" fmla="*/ 295344 h 375245"/>
                      <a:gd name="connsiteX4" fmla="*/ 267356 w 372394"/>
                      <a:gd name="connsiteY4" fmla="*/ 356473 h 375245"/>
                      <a:gd name="connsiteX5" fmla="*/ 105538 w 372394"/>
                      <a:gd name="connsiteY5" fmla="*/ 371106 h 375245"/>
                      <a:gd name="connsiteX6" fmla="*/ 84257 w 372394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  <a:gd name="connsiteX0" fmla="*/ 0 w 360488"/>
                      <a:gd name="connsiteY0" fmla="*/ 7041 h 375245"/>
                      <a:gd name="connsiteX1" fmla="*/ 54001 w 360488"/>
                      <a:gd name="connsiteY1" fmla="*/ 19503 h 375245"/>
                      <a:gd name="connsiteX2" fmla="*/ 281234 w 360488"/>
                      <a:gd name="connsiteY2" fmla="*/ 0 h 375245"/>
                      <a:gd name="connsiteX3" fmla="*/ 360488 w 360488"/>
                      <a:gd name="connsiteY3" fmla="*/ 300198 h 375245"/>
                      <a:gd name="connsiteX4" fmla="*/ 267356 w 360488"/>
                      <a:gd name="connsiteY4" fmla="*/ 356473 h 375245"/>
                      <a:gd name="connsiteX5" fmla="*/ 105538 w 360488"/>
                      <a:gd name="connsiteY5" fmla="*/ 371106 h 375245"/>
                      <a:gd name="connsiteX6" fmla="*/ 84257 w 360488"/>
                      <a:gd name="connsiteY6" fmla="*/ 365548 h 375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60488" h="375245">
                        <a:moveTo>
                          <a:pt x="0" y="7041"/>
                        </a:moveTo>
                        <a:lnTo>
                          <a:pt x="54001" y="19503"/>
                        </a:lnTo>
                        <a:cubicBezTo>
                          <a:pt x="119029" y="27777"/>
                          <a:pt x="180040" y="15661"/>
                          <a:pt x="281234" y="0"/>
                        </a:cubicBezTo>
                        <a:cubicBezTo>
                          <a:pt x="268243" y="85404"/>
                          <a:pt x="269182" y="192485"/>
                          <a:pt x="360488" y="300198"/>
                        </a:cubicBezTo>
                        <a:cubicBezTo>
                          <a:pt x="327857" y="322590"/>
                          <a:pt x="363712" y="316360"/>
                          <a:pt x="267356" y="356473"/>
                        </a:cubicBezTo>
                        <a:cubicBezTo>
                          <a:pt x="201755" y="376806"/>
                          <a:pt x="148977" y="378779"/>
                          <a:pt x="105538" y="371106"/>
                        </a:cubicBezTo>
                        <a:lnTo>
                          <a:pt x="84257" y="365548"/>
                        </a:ln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E39E5DBF-FF15-4C4D-9034-9DAA09F936D5}"/>
                      </a:ext>
                    </a:extLst>
                  </p:cNvPr>
                  <p:cNvSpPr/>
                  <p:nvPr/>
                </p:nvSpPr>
                <p:spPr>
                  <a:xfrm rot="4790864">
                    <a:off x="1614261" y="2127223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F2E3EBB6-6BA4-41AC-A65B-3F8A493B83F1}"/>
                      </a:ext>
                    </a:extLst>
                  </p:cNvPr>
                  <p:cNvSpPr/>
                  <p:nvPr/>
                </p:nvSpPr>
                <p:spPr>
                  <a:xfrm rot="16019154" flipV="1">
                    <a:off x="1557111" y="1924817"/>
                    <a:ext cx="54676" cy="259829"/>
                  </a:xfrm>
                  <a:custGeom>
                    <a:avLst/>
                    <a:gdLst>
                      <a:gd name="connsiteX0" fmla="*/ 40431 w 85860"/>
                      <a:gd name="connsiteY0" fmla="*/ 0 h 288131"/>
                      <a:gd name="connsiteX1" fmla="*/ 45429 w 85860"/>
                      <a:gd name="connsiteY1" fmla="*/ 0 h 288131"/>
                      <a:gd name="connsiteX2" fmla="*/ 85860 w 85860"/>
                      <a:gd name="connsiteY2" fmla="*/ 288131 h 288131"/>
                      <a:gd name="connsiteX3" fmla="*/ 0 w 85860"/>
                      <a:gd name="connsiteY3" fmla="*/ 288131 h 288131"/>
                      <a:gd name="connsiteX0" fmla="*/ 85860 w 177300"/>
                      <a:gd name="connsiteY0" fmla="*/ 288131 h 379571"/>
                      <a:gd name="connsiteX1" fmla="*/ 0 w 177300"/>
                      <a:gd name="connsiteY1" fmla="*/ 288131 h 379571"/>
                      <a:gd name="connsiteX2" fmla="*/ 40431 w 177300"/>
                      <a:gd name="connsiteY2" fmla="*/ 0 h 379571"/>
                      <a:gd name="connsiteX3" fmla="*/ 45429 w 177300"/>
                      <a:gd name="connsiteY3" fmla="*/ 0 h 379571"/>
                      <a:gd name="connsiteX4" fmla="*/ 177300 w 177300"/>
                      <a:gd name="connsiteY4" fmla="*/ 379571 h 379571"/>
                      <a:gd name="connsiteX0" fmla="*/ 0 w 177300"/>
                      <a:gd name="connsiteY0" fmla="*/ 288131 h 379571"/>
                      <a:gd name="connsiteX1" fmla="*/ 40431 w 177300"/>
                      <a:gd name="connsiteY1" fmla="*/ 0 h 379571"/>
                      <a:gd name="connsiteX2" fmla="*/ 45429 w 177300"/>
                      <a:gd name="connsiteY2" fmla="*/ 0 h 379571"/>
                      <a:gd name="connsiteX3" fmla="*/ 177300 w 177300"/>
                      <a:gd name="connsiteY3" fmla="*/ 379571 h 379571"/>
                      <a:gd name="connsiteX0" fmla="*/ 0 w 63000"/>
                      <a:gd name="connsiteY0" fmla="*/ 288131 h 289084"/>
                      <a:gd name="connsiteX1" fmla="*/ 40431 w 63000"/>
                      <a:gd name="connsiteY1" fmla="*/ 0 h 289084"/>
                      <a:gd name="connsiteX2" fmla="*/ 45429 w 63000"/>
                      <a:gd name="connsiteY2" fmla="*/ 0 h 289084"/>
                      <a:gd name="connsiteX3" fmla="*/ 63000 w 63000"/>
                      <a:gd name="connsiteY3" fmla="*/ 289084 h 289084"/>
                      <a:gd name="connsiteX0" fmla="*/ 0 w 53369"/>
                      <a:gd name="connsiteY0" fmla="*/ 320113 h 320114"/>
                      <a:gd name="connsiteX1" fmla="*/ 30800 w 53369"/>
                      <a:gd name="connsiteY1" fmla="*/ 0 h 320114"/>
                      <a:gd name="connsiteX2" fmla="*/ 35798 w 53369"/>
                      <a:gd name="connsiteY2" fmla="*/ 0 h 320114"/>
                      <a:gd name="connsiteX3" fmla="*/ 53369 w 53369"/>
                      <a:gd name="connsiteY3" fmla="*/ 289084 h 320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69" h="320114">
                        <a:moveTo>
                          <a:pt x="0" y="320113"/>
                        </a:moveTo>
                        <a:lnTo>
                          <a:pt x="30800" y="0"/>
                        </a:lnTo>
                        <a:lnTo>
                          <a:pt x="35798" y="0"/>
                        </a:lnTo>
                        <a:cubicBezTo>
                          <a:pt x="49275" y="96044"/>
                          <a:pt x="53369" y="289084"/>
                          <a:pt x="53369" y="289084"/>
                        </a:cubicBezTo>
                      </a:path>
                    </a:pathLst>
                  </a:custGeom>
                  <a:noFill/>
                  <a:ln>
                    <a:solidFill>
                      <a:schemeClr val="accent1">
                        <a:lumMod val="20000"/>
                        <a:lumOff val="8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75BA590-DAD3-474E-990D-AA714658CB45}"/>
                  </a:ext>
                </a:extLst>
              </p:cNvPr>
              <p:cNvSpPr/>
              <p:nvPr/>
            </p:nvSpPr>
            <p:spPr>
              <a:xfrm rot="900000" flipH="1">
                <a:off x="2053145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AB7A973-8910-4EE8-898B-2C6D6856E006}"/>
                  </a:ext>
                </a:extLst>
              </p:cNvPr>
              <p:cNvSpPr/>
              <p:nvPr/>
            </p:nvSpPr>
            <p:spPr>
              <a:xfrm rot="900000" flipH="1">
                <a:off x="2074949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CDA22BAE-BD61-4439-914A-9E2E5901166C}"/>
                </a:ext>
              </a:extLst>
            </p:cNvPr>
            <p:cNvSpPr/>
            <p:nvPr/>
          </p:nvSpPr>
          <p:spPr>
            <a:xfrm rot="15300000">
              <a:off x="1560686" y="4374420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81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E0BCBDE-032E-4FDB-9B60-3F30C4840818}"/>
              </a:ext>
            </a:extLst>
          </p:cNvPr>
          <p:cNvGrpSpPr/>
          <p:nvPr/>
        </p:nvGrpSpPr>
        <p:grpSpPr>
          <a:xfrm>
            <a:off x="4105297" y="3829320"/>
            <a:ext cx="1424057" cy="2612661"/>
            <a:chOff x="4105297" y="3829320"/>
            <a:chExt cx="1424057" cy="2612661"/>
          </a:xfrm>
        </p:grpSpPr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AC7E4EA9-D692-416C-84FC-9BBD57687491}"/>
                </a:ext>
              </a:extLst>
            </p:cNvPr>
            <p:cNvSpPr/>
            <p:nvPr/>
          </p:nvSpPr>
          <p:spPr>
            <a:xfrm rot="19684638">
              <a:off x="4394518" y="5007293"/>
              <a:ext cx="331505" cy="1144309"/>
            </a:xfrm>
            <a:custGeom>
              <a:avLst/>
              <a:gdLst>
                <a:gd name="connsiteX0" fmla="*/ 43820 w 335509"/>
                <a:gd name="connsiteY0" fmla="*/ 0 h 1158130"/>
                <a:gd name="connsiteX1" fmla="*/ 291689 w 335509"/>
                <a:gd name="connsiteY1" fmla="*/ 0 h 1158130"/>
                <a:gd name="connsiteX2" fmla="*/ 335509 w 335509"/>
                <a:gd name="connsiteY2" fmla="*/ 43820 h 1158130"/>
                <a:gd name="connsiteX3" fmla="*/ 335509 w 335509"/>
                <a:gd name="connsiteY3" fmla="*/ 131457 h 1158130"/>
                <a:gd name="connsiteX4" fmla="*/ 297006 w 335509"/>
                <a:gd name="connsiteY4" fmla="*/ 224412 h 1158130"/>
                <a:gd name="connsiteX5" fmla="*/ 257107 w 335509"/>
                <a:gd name="connsiteY5" fmla="*/ 251312 h 1158130"/>
                <a:gd name="connsiteX6" fmla="*/ 257107 w 335509"/>
                <a:gd name="connsiteY6" fmla="*/ 1065486 h 1158130"/>
                <a:gd name="connsiteX7" fmla="*/ 164463 w 335509"/>
                <a:gd name="connsiteY7" fmla="*/ 1158130 h 1158130"/>
                <a:gd name="connsiteX8" fmla="*/ 71819 w 335509"/>
                <a:gd name="connsiteY8" fmla="*/ 1065486 h 1158130"/>
                <a:gd name="connsiteX9" fmla="*/ 71819 w 335509"/>
                <a:gd name="connsiteY9" fmla="*/ 246874 h 1158130"/>
                <a:gd name="connsiteX10" fmla="*/ 38503 w 335509"/>
                <a:gd name="connsiteY10" fmla="*/ 224412 h 1158130"/>
                <a:gd name="connsiteX11" fmla="*/ 0 w 335509"/>
                <a:gd name="connsiteY11" fmla="*/ 131457 h 1158130"/>
                <a:gd name="connsiteX12" fmla="*/ 0 w 335509"/>
                <a:gd name="connsiteY12" fmla="*/ 43820 h 1158130"/>
                <a:gd name="connsiteX13" fmla="*/ 43820 w 335509"/>
                <a:gd name="connsiteY13" fmla="*/ 0 h 115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509" h="1158130">
                  <a:moveTo>
                    <a:pt x="43820" y="0"/>
                  </a:moveTo>
                  <a:lnTo>
                    <a:pt x="291689" y="0"/>
                  </a:lnTo>
                  <a:cubicBezTo>
                    <a:pt x="315890" y="0"/>
                    <a:pt x="335509" y="19619"/>
                    <a:pt x="335509" y="43820"/>
                  </a:cubicBezTo>
                  <a:lnTo>
                    <a:pt x="335509" y="131457"/>
                  </a:lnTo>
                  <a:cubicBezTo>
                    <a:pt x="335509" y="167758"/>
                    <a:pt x="320795" y="200623"/>
                    <a:pt x="297006" y="224412"/>
                  </a:cubicBezTo>
                  <a:lnTo>
                    <a:pt x="257107" y="251312"/>
                  </a:lnTo>
                  <a:lnTo>
                    <a:pt x="257107" y="1065486"/>
                  </a:lnTo>
                  <a:cubicBezTo>
                    <a:pt x="257107" y="1116652"/>
                    <a:pt x="215629" y="1158130"/>
                    <a:pt x="164463" y="1158130"/>
                  </a:cubicBezTo>
                  <a:cubicBezTo>
                    <a:pt x="113297" y="1158130"/>
                    <a:pt x="71819" y="1116652"/>
                    <a:pt x="71819" y="1065486"/>
                  </a:cubicBezTo>
                  <a:lnTo>
                    <a:pt x="71819" y="246874"/>
                  </a:lnTo>
                  <a:lnTo>
                    <a:pt x="38503" y="224412"/>
                  </a:lnTo>
                  <a:cubicBezTo>
                    <a:pt x="14714" y="200623"/>
                    <a:pt x="0" y="167758"/>
                    <a:pt x="0" y="131457"/>
                  </a:cubicBezTo>
                  <a:lnTo>
                    <a:pt x="0" y="43820"/>
                  </a:lnTo>
                  <a:cubicBezTo>
                    <a:pt x="0" y="19619"/>
                    <a:pt x="19619" y="0"/>
                    <a:pt x="4382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7E64F813-61F4-4BEB-A3DF-407259CA83D7}"/>
                </a:ext>
              </a:extLst>
            </p:cNvPr>
            <p:cNvGrpSpPr/>
            <p:nvPr/>
          </p:nvGrpSpPr>
          <p:grpSpPr>
            <a:xfrm rot="19684638">
              <a:off x="4105297" y="4951845"/>
              <a:ext cx="403494" cy="311277"/>
              <a:chOff x="2919280" y="4367894"/>
              <a:chExt cx="481190" cy="371217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FAA82B3C-78B4-43D2-8571-7983B95CD077}"/>
                  </a:ext>
                </a:extLst>
              </p:cNvPr>
              <p:cNvGrpSpPr/>
              <p:nvPr/>
            </p:nvGrpSpPr>
            <p:grpSpPr>
              <a:xfrm>
                <a:off x="2919280" y="4367894"/>
                <a:ext cx="368872" cy="371217"/>
                <a:chOff x="2351329" y="2962833"/>
                <a:chExt cx="368872" cy="371217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69E1C25B-2B2B-407C-8A18-89A2BD70AAA0}"/>
                    </a:ext>
                  </a:extLst>
                </p:cNvPr>
                <p:cNvSpPr/>
                <p:nvPr/>
              </p:nvSpPr>
              <p:spPr>
                <a:xfrm>
                  <a:off x="2351329" y="3052580"/>
                  <a:ext cx="360916" cy="152583"/>
                </a:xfrm>
                <a:custGeom>
                  <a:avLst/>
                  <a:gdLst>
                    <a:gd name="connsiteX0" fmla="*/ 130490 w 370441"/>
                    <a:gd name="connsiteY0" fmla="*/ 0 h 231096"/>
                    <a:gd name="connsiteX1" fmla="*/ 165309 w 370441"/>
                    <a:gd name="connsiteY1" fmla="*/ 14422 h 231096"/>
                    <a:gd name="connsiteX2" fmla="*/ 178367 w 370441"/>
                    <a:gd name="connsiteY2" fmla="*/ 45947 h 231096"/>
                    <a:gd name="connsiteX3" fmla="*/ 191424 w 370441"/>
                    <a:gd name="connsiteY3" fmla="*/ 14422 h 231096"/>
                    <a:gd name="connsiteX4" fmla="*/ 226243 w 370441"/>
                    <a:gd name="connsiteY4" fmla="*/ 0 h 231096"/>
                    <a:gd name="connsiteX5" fmla="*/ 261062 w 370441"/>
                    <a:gd name="connsiteY5" fmla="*/ 14422 h 231096"/>
                    <a:gd name="connsiteX6" fmla="*/ 273722 w 370441"/>
                    <a:gd name="connsiteY6" fmla="*/ 44986 h 231096"/>
                    <a:gd name="connsiteX7" fmla="*/ 286381 w 370441"/>
                    <a:gd name="connsiteY7" fmla="*/ 14422 h 231096"/>
                    <a:gd name="connsiteX8" fmla="*/ 321200 w 370441"/>
                    <a:gd name="connsiteY8" fmla="*/ 0 h 231096"/>
                    <a:gd name="connsiteX9" fmla="*/ 370441 w 370441"/>
                    <a:gd name="connsiteY9" fmla="*/ 49241 h 231096"/>
                    <a:gd name="connsiteX10" fmla="*/ 370441 w 370441"/>
                    <a:gd name="connsiteY10" fmla="*/ 181855 h 231096"/>
                    <a:gd name="connsiteX11" fmla="*/ 321200 w 370441"/>
                    <a:gd name="connsiteY11" fmla="*/ 231096 h 231096"/>
                    <a:gd name="connsiteX12" fmla="*/ 286381 w 370441"/>
                    <a:gd name="connsiteY12" fmla="*/ 216674 h 231096"/>
                    <a:gd name="connsiteX13" fmla="*/ 273722 w 370441"/>
                    <a:gd name="connsiteY13" fmla="*/ 186110 h 231096"/>
                    <a:gd name="connsiteX14" fmla="*/ 261062 w 370441"/>
                    <a:gd name="connsiteY14" fmla="*/ 216674 h 231096"/>
                    <a:gd name="connsiteX15" fmla="*/ 226243 w 370441"/>
                    <a:gd name="connsiteY15" fmla="*/ 231096 h 231096"/>
                    <a:gd name="connsiteX16" fmla="*/ 191424 w 370441"/>
                    <a:gd name="connsiteY16" fmla="*/ 216674 h 231096"/>
                    <a:gd name="connsiteX17" fmla="*/ 178367 w 370441"/>
                    <a:gd name="connsiteY17" fmla="*/ 185149 h 231096"/>
                    <a:gd name="connsiteX18" fmla="*/ 165309 w 370441"/>
                    <a:gd name="connsiteY18" fmla="*/ 216674 h 231096"/>
                    <a:gd name="connsiteX19" fmla="*/ 130490 w 370441"/>
                    <a:gd name="connsiteY19" fmla="*/ 231096 h 231096"/>
                    <a:gd name="connsiteX20" fmla="*/ 85119 w 370441"/>
                    <a:gd name="connsiteY20" fmla="*/ 201022 h 231096"/>
                    <a:gd name="connsiteX21" fmla="*/ 83277 w 370441"/>
                    <a:gd name="connsiteY21" fmla="*/ 191899 h 231096"/>
                    <a:gd name="connsiteX22" fmla="*/ 72170 w 370441"/>
                    <a:gd name="connsiteY22" fmla="*/ 218714 h 231096"/>
                    <a:gd name="connsiteX23" fmla="*/ 42276 w 370441"/>
                    <a:gd name="connsiteY23" fmla="*/ 231096 h 231096"/>
                    <a:gd name="connsiteX24" fmla="*/ 0 w 370441"/>
                    <a:gd name="connsiteY24" fmla="*/ 188820 h 231096"/>
                    <a:gd name="connsiteX25" fmla="*/ 0 w 370441"/>
                    <a:gd name="connsiteY25" fmla="*/ 60768 h 231096"/>
                    <a:gd name="connsiteX26" fmla="*/ 42276 w 370441"/>
                    <a:gd name="connsiteY26" fmla="*/ 18492 h 231096"/>
                    <a:gd name="connsiteX27" fmla="*/ 72170 w 370441"/>
                    <a:gd name="connsiteY27" fmla="*/ 30875 h 231096"/>
                    <a:gd name="connsiteX28" fmla="*/ 81249 w 370441"/>
                    <a:gd name="connsiteY28" fmla="*/ 52794 h 231096"/>
                    <a:gd name="connsiteX29" fmla="*/ 81249 w 370441"/>
                    <a:gd name="connsiteY29" fmla="*/ 49241 h 231096"/>
                    <a:gd name="connsiteX30" fmla="*/ 130490 w 370441"/>
                    <a:gd name="connsiteY30" fmla="*/ 0 h 23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0441" h="231096">
                      <a:moveTo>
                        <a:pt x="130490" y="0"/>
                      </a:moveTo>
                      <a:cubicBezTo>
                        <a:pt x="144088" y="0"/>
                        <a:pt x="156398" y="5511"/>
                        <a:pt x="165309" y="14422"/>
                      </a:cubicBezTo>
                      <a:lnTo>
                        <a:pt x="178367" y="45947"/>
                      </a:lnTo>
                      <a:lnTo>
                        <a:pt x="191424" y="14422"/>
                      </a:lnTo>
                      <a:cubicBezTo>
                        <a:pt x="200335" y="5511"/>
                        <a:pt x="212646" y="0"/>
                        <a:pt x="226243" y="0"/>
                      </a:cubicBezTo>
                      <a:cubicBezTo>
                        <a:pt x="239841" y="0"/>
                        <a:pt x="252151" y="5511"/>
                        <a:pt x="261062" y="14422"/>
                      </a:cubicBezTo>
                      <a:lnTo>
                        <a:pt x="273722" y="44986"/>
                      </a:lnTo>
                      <a:lnTo>
                        <a:pt x="286381" y="14422"/>
                      </a:lnTo>
                      <a:cubicBezTo>
                        <a:pt x="295292" y="5511"/>
                        <a:pt x="307603" y="0"/>
                        <a:pt x="321200" y="0"/>
                      </a:cubicBezTo>
                      <a:cubicBezTo>
                        <a:pt x="348395" y="0"/>
                        <a:pt x="370441" y="22046"/>
                        <a:pt x="370441" y="49241"/>
                      </a:cubicBezTo>
                      <a:lnTo>
                        <a:pt x="370441" y="181855"/>
                      </a:lnTo>
                      <a:cubicBezTo>
                        <a:pt x="370441" y="209050"/>
                        <a:pt x="348395" y="231096"/>
                        <a:pt x="321200" y="231096"/>
                      </a:cubicBezTo>
                      <a:cubicBezTo>
                        <a:pt x="307603" y="231096"/>
                        <a:pt x="295292" y="225585"/>
                        <a:pt x="286381" y="216674"/>
                      </a:cubicBezTo>
                      <a:lnTo>
                        <a:pt x="273722" y="186110"/>
                      </a:lnTo>
                      <a:lnTo>
                        <a:pt x="261062" y="216674"/>
                      </a:lnTo>
                      <a:cubicBezTo>
                        <a:pt x="252151" y="225585"/>
                        <a:pt x="239841" y="231096"/>
                        <a:pt x="226243" y="231096"/>
                      </a:cubicBezTo>
                      <a:cubicBezTo>
                        <a:pt x="212646" y="231096"/>
                        <a:pt x="200335" y="225585"/>
                        <a:pt x="191424" y="216674"/>
                      </a:cubicBezTo>
                      <a:lnTo>
                        <a:pt x="178367" y="185149"/>
                      </a:lnTo>
                      <a:lnTo>
                        <a:pt x="165309" y="216674"/>
                      </a:lnTo>
                      <a:cubicBezTo>
                        <a:pt x="156398" y="225585"/>
                        <a:pt x="144088" y="231096"/>
                        <a:pt x="130490" y="231096"/>
                      </a:cubicBezTo>
                      <a:cubicBezTo>
                        <a:pt x="110094" y="231096"/>
                        <a:pt x="92594" y="218695"/>
                        <a:pt x="85119" y="201022"/>
                      </a:cubicBezTo>
                      <a:lnTo>
                        <a:pt x="83277" y="191899"/>
                      </a:lnTo>
                      <a:lnTo>
                        <a:pt x="72170" y="218714"/>
                      </a:lnTo>
                      <a:cubicBezTo>
                        <a:pt x="64519" y="226364"/>
                        <a:pt x="53950" y="231096"/>
                        <a:pt x="42276" y="231096"/>
                      </a:cubicBezTo>
                      <a:cubicBezTo>
                        <a:pt x="18928" y="231096"/>
                        <a:pt x="0" y="212168"/>
                        <a:pt x="0" y="188820"/>
                      </a:cubicBezTo>
                      <a:lnTo>
                        <a:pt x="0" y="60768"/>
                      </a:lnTo>
                      <a:cubicBezTo>
                        <a:pt x="0" y="37420"/>
                        <a:pt x="18928" y="18492"/>
                        <a:pt x="42276" y="18492"/>
                      </a:cubicBezTo>
                      <a:cubicBezTo>
                        <a:pt x="53950" y="18492"/>
                        <a:pt x="64519" y="23224"/>
                        <a:pt x="72170" y="30875"/>
                      </a:cubicBezTo>
                      <a:lnTo>
                        <a:pt x="81249" y="52794"/>
                      </a:lnTo>
                      <a:lnTo>
                        <a:pt x="81249" y="49241"/>
                      </a:lnTo>
                      <a:cubicBezTo>
                        <a:pt x="81249" y="22046"/>
                        <a:pt x="103295" y="0"/>
                        <a:pt x="13049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8" name="円/楕円 27">
                  <a:extLst>
                    <a:ext uri="{FF2B5EF4-FFF2-40B4-BE49-F238E27FC236}">
                      <a16:creationId xmlns:a16="http://schemas.microsoft.com/office/drawing/2014/main" id="{6EAFF88C-3D73-48A1-B50D-5150B2C957E4}"/>
                    </a:ext>
                  </a:extLst>
                </p:cNvPr>
                <p:cNvSpPr/>
                <p:nvPr/>
              </p:nvSpPr>
              <p:spPr>
                <a:xfrm rot="7648532" flipH="1">
                  <a:off x="2513122" y="3222006"/>
                  <a:ext cx="17836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309" name="四角形: 角を丸くする 308">
                  <a:extLst>
                    <a:ext uri="{FF2B5EF4-FFF2-40B4-BE49-F238E27FC236}">
                      <a16:creationId xmlns:a16="http://schemas.microsoft.com/office/drawing/2014/main" id="{1A09B9A5-7F60-4BCB-9D22-8C7A21E0959D}"/>
                    </a:ext>
                  </a:extLst>
                </p:cNvPr>
                <p:cNvSpPr/>
                <p:nvPr/>
              </p:nvSpPr>
              <p:spPr>
                <a:xfrm>
                  <a:off x="2352674" y="2981325"/>
                  <a:ext cx="81859" cy="21260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四角形: 角を丸くする 309">
                  <a:extLst>
                    <a:ext uri="{FF2B5EF4-FFF2-40B4-BE49-F238E27FC236}">
                      <a16:creationId xmlns:a16="http://schemas.microsoft.com/office/drawing/2014/main" id="{ACC3A2F2-3DAF-4CC0-A09F-232138062C9E}"/>
                    </a:ext>
                  </a:extLst>
                </p:cNvPr>
                <p:cNvSpPr/>
                <p:nvPr/>
              </p:nvSpPr>
              <p:spPr>
                <a:xfrm>
                  <a:off x="243414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角を丸くする 310">
                  <a:extLst>
                    <a:ext uri="{FF2B5EF4-FFF2-40B4-BE49-F238E27FC236}">
                      <a16:creationId xmlns:a16="http://schemas.microsoft.com/office/drawing/2014/main" id="{E4DCACDC-7343-4A66-B22B-072238844ACA}"/>
                    </a:ext>
                  </a:extLst>
                </p:cNvPr>
                <p:cNvSpPr/>
                <p:nvPr/>
              </p:nvSpPr>
              <p:spPr>
                <a:xfrm>
                  <a:off x="2529898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角を丸くする 311">
                  <a:extLst>
                    <a:ext uri="{FF2B5EF4-FFF2-40B4-BE49-F238E27FC236}">
                      <a16:creationId xmlns:a16="http://schemas.microsoft.com/office/drawing/2014/main" id="{381B8BEB-650C-4249-BC40-66FA84584791}"/>
                    </a:ext>
                  </a:extLst>
                </p:cNvPr>
                <p:cNvSpPr/>
                <p:nvPr/>
              </p:nvSpPr>
              <p:spPr>
                <a:xfrm>
                  <a:off x="262485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F507DB8-2AD2-4927-8A4A-07E7E05566A5}"/>
                  </a:ext>
                </a:extLst>
              </p:cNvPr>
              <p:cNvSpPr/>
              <p:nvPr/>
            </p:nvSpPr>
            <p:spPr>
              <a:xfrm rot="18900000">
                <a:off x="3138677" y="4442077"/>
                <a:ext cx="261793" cy="278869"/>
              </a:xfrm>
              <a:custGeom>
                <a:avLst/>
                <a:gdLst>
                  <a:gd name="connsiteX0" fmla="*/ 251611 w 268497"/>
                  <a:gd name="connsiteY0" fmla="*/ 16400 h 260495"/>
                  <a:gd name="connsiteX1" fmla="*/ 268011 w 268497"/>
                  <a:gd name="connsiteY1" fmla="*/ 55990 h 260495"/>
                  <a:gd name="connsiteX2" fmla="*/ 268010 w 268497"/>
                  <a:gd name="connsiteY2" fmla="*/ 138804 h 260495"/>
                  <a:gd name="connsiteX3" fmla="*/ 266230 w 268497"/>
                  <a:gd name="connsiteY3" fmla="*/ 147619 h 260495"/>
                  <a:gd name="connsiteX4" fmla="*/ 266576 w 268497"/>
                  <a:gd name="connsiteY4" fmla="*/ 148069 h 260495"/>
                  <a:gd name="connsiteX5" fmla="*/ 226985 w 268497"/>
                  <a:gd name="connsiteY5" fmla="*/ 216642 h 260495"/>
                  <a:gd name="connsiteX6" fmla="*/ 70493 w 268497"/>
                  <a:gd name="connsiteY6" fmla="*/ 258574 h 260495"/>
                  <a:gd name="connsiteX7" fmla="*/ 1920 w 268497"/>
                  <a:gd name="connsiteY7" fmla="*/ 218983 h 260495"/>
                  <a:gd name="connsiteX8" fmla="*/ 1921 w 268497"/>
                  <a:gd name="connsiteY8" fmla="*/ 218983 h 260495"/>
                  <a:gd name="connsiteX9" fmla="*/ 41512 w 268497"/>
                  <a:gd name="connsiteY9" fmla="*/ 150410 h 260495"/>
                  <a:gd name="connsiteX10" fmla="*/ 156031 w 268497"/>
                  <a:gd name="connsiteY10" fmla="*/ 119725 h 260495"/>
                  <a:gd name="connsiteX11" fmla="*/ 156031 w 268497"/>
                  <a:gd name="connsiteY11" fmla="*/ 55990 h 260495"/>
                  <a:gd name="connsiteX12" fmla="*/ 212021 w 268497"/>
                  <a:gd name="connsiteY12" fmla="*/ 0 h 260495"/>
                  <a:gd name="connsiteX13" fmla="*/ 251611 w 268497"/>
                  <a:gd name="connsiteY13" fmla="*/ 16400 h 260495"/>
                  <a:gd name="connsiteX0" fmla="*/ 1921 w 268497"/>
                  <a:gd name="connsiteY0" fmla="*/ 218983 h 310423"/>
                  <a:gd name="connsiteX1" fmla="*/ 41512 w 268497"/>
                  <a:gd name="connsiteY1" fmla="*/ 150410 h 310423"/>
                  <a:gd name="connsiteX2" fmla="*/ 156031 w 268497"/>
                  <a:gd name="connsiteY2" fmla="*/ 119725 h 310423"/>
                  <a:gd name="connsiteX3" fmla="*/ 156031 w 268497"/>
                  <a:gd name="connsiteY3" fmla="*/ 55990 h 310423"/>
                  <a:gd name="connsiteX4" fmla="*/ 212021 w 268497"/>
                  <a:gd name="connsiteY4" fmla="*/ 0 h 310423"/>
                  <a:gd name="connsiteX5" fmla="*/ 251611 w 268497"/>
                  <a:gd name="connsiteY5" fmla="*/ 16400 h 310423"/>
                  <a:gd name="connsiteX6" fmla="*/ 268011 w 268497"/>
                  <a:gd name="connsiteY6" fmla="*/ 55990 h 310423"/>
                  <a:gd name="connsiteX7" fmla="*/ 268010 w 268497"/>
                  <a:gd name="connsiteY7" fmla="*/ 138804 h 310423"/>
                  <a:gd name="connsiteX8" fmla="*/ 266230 w 268497"/>
                  <a:gd name="connsiteY8" fmla="*/ 147619 h 310423"/>
                  <a:gd name="connsiteX9" fmla="*/ 266576 w 268497"/>
                  <a:gd name="connsiteY9" fmla="*/ 148069 h 310423"/>
                  <a:gd name="connsiteX10" fmla="*/ 226985 w 268497"/>
                  <a:gd name="connsiteY10" fmla="*/ 216642 h 310423"/>
                  <a:gd name="connsiteX11" fmla="*/ 70493 w 268497"/>
                  <a:gd name="connsiteY11" fmla="*/ 258574 h 310423"/>
                  <a:gd name="connsiteX12" fmla="*/ 1920 w 268497"/>
                  <a:gd name="connsiteY12" fmla="*/ 218983 h 310423"/>
                  <a:gd name="connsiteX13" fmla="*/ 93361 w 268497"/>
                  <a:gd name="connsiteY13" fmla="*/ 310423 h 310423"/>
                  <a:gd name="connsiteX0" fmla="*/ 1921 w 268497"/>
                  <a:gd name="connsiteY0" fmla="*/ 218983 h 260495"/>
                  <a:gd name="connsiteX1" fmla="*/ 41512 w 268497"/>
                  <a:gd name="connsiteY1" fmla="*/ 150410 h 260495"/>
                  <a:gd name="connsiteX2" fmla="*/ 156031 w 268497"/>
                  <a:gd name="connsiteY2" fmla="*/ 119725 h 260495"/>
                  <a:gd name="connsiteX3" fmla="*/ 156031 w 268497"/>
                  <a:gd name="connsiteY3" fmla="*/ 55990 h 260495"/>
                  <a:gd name="connsiteX4" fmla="*/ 212021 w 268497"/>
                  <a:gd name="connsiteY4" fmla="*/ 0 h 260495"/>
                  <a:gd name="connsiteX5" fmla="*/ 251611 w 268497"/>
                  <a:gd name="connsiteY5" fmla="*/ 16400 h 260495"/>
                  <a:gd name="connsiteX6" fmla="*/ 268011 w 268497"/>
                  <a:gd name="connsiteY6" fmla="*/ 55990 h 260495"/>
                  <a:gd name="connsiteX7" fmla="*/ 268010 w 268497"/>
                  <a:gd name="connsiteY7" fmla="*/ 138804 h 260495"/>
                  <a:gd name="connsiteX8" fmla="*/ 266230 w 268497"/>
                  <a:gd name="connsiteY8" fmla="*/ 147619 h 260495"/>
                  <a:gd name="connsiteX9" fmla="*/ 266576 w 268497"/>
                  <a:gd name="connsiteY9" fmla="*/ 148069 h 260495"/>
                  <a:gd name="connsiteX10" fmla="*/ 226985 w 268497"/>
                  <a:gd name="connsiteY10" fmla="*/ 216642 h 260495"/>
                  <a:gd name="connsiteX11" fmla="*/ 70493 w 268497"/>
                  <a:gd name="connsiteY11" fmla="*/ 258574 h 260495"/>
                  <a:gd name="connsiteX12" fmla="*/ 1920 w 268497"/>
                  <a:gd name="connsiteY12" fmla="*/ 218983 h 260495"/>
                  <a:gd name="connsiteX0" fmla="*/ 1921 w 268497"/>
                  <a:gd name="connsiteY0" fmla="*/ 218983 h 258574"/>
                  <a:gd name="connsiteX1" fmla="*/ 41512 w 268497"/>
                  <a:gd name="connsiteY1" fmla="*/ 150410 h 258574"/>
                  <a:gd name="connsiteX2" fmla="*/ 156031 w 268497"/>
                  <a:gd name="connsiteY2" fmla="*/ 119725 h 258574"/>
                  <a:gd name="connsiteX3" fmla="*/ 156031 w 268497"/>
                  <a:gd name="connsiteY3" fmla="*/ 55990 h 258574"/>
                  <a:gd name="connsiteX4" fmla="*/ 212021 w 268497"/>
                  <a:gd name="connsiteY4" fmla="*/ 0 h 258574"/>
                  <a:gd name="connsiteX5" fmla="*/ 251611 w 268497"/>
                  <a:gd name="connsiteY5" fmla="*/ 16400 h 258574"/>
                  <a:gd name="connsiteX6" fmla="*/ 268011 w 268497"/>
                  <a:gd name="connsiteY6" fmla="*/ 55990 h 258574"/>
                  <a:gd name="connsiteX7" fmla="*/ 268010 w 268497"/>
                  <a:gd name="connsiteY7" fmla="*/ 138804 h 258574"/>
                  <a:gd name="connsiteX8" fmla="*/ 266230 w 268497"/>
                  <a:gd name="connsiteY8" fmla="*/ 147619 h 258574"/>
                  <a:gd name="connsiteX9" fmla="*/ 266576 w 268497"/>
                  <a:gd name="connsiteY9" fmla="*/ 148069 h 258574"/>
                  <a:gd name="connsiteX10" fmla="*/ 226985 w 268497"/>
                  <a:gd name="connsiteY10" fmla="*/ 216642 h 258574"/>
                  <a:gd name="connsiteX11" fmla="*/ 70493 w 268497"/>
                  <a:gd name="connsiteY11" fmla="*/ 258574 h 258574"/>
                  <a:gd name="connsiteX0" fmla="*/ 0 w 226985"/>
                  <a:gd name="connsiteY0" fmla="*/ 150410 h 258574"/>
                  <a:gd name="connsiteX1" fmla="*/ 114519 w 226985"/>
                  <a:gd name="connsiteY1" fmla="*/ 119725 h 258574"/>
                  <a:gd name="connsiteX2" fmla="*/ 114519 w 226985"/>
                  <a:gd name="connsiteY2" fmla="*/ 55990 h 258574"/>
                  <a:gd name="connsiteX3" fmla="*/ 170509 w 226985"/>
                  <a:gd name="connsiteY3" fmla="*/ 0 h 258574"/>
                  <a:gd name="connsiteX4" fmla="*/ 210099 w 226985"/>
                  <a:gd name="connsiteY4" fmla="*/ 16400 h 258574"/>
                  <a:gd name="connsiteX5" fmla="*/ 226499 w 226985"/>
                  <a:gd name="connsiteY5" fmla="*/ 55990 h 258574"/>
                  <a:gd name="connsiteX6" fmla="*/ 226498 w 226985"/>
                  <a:gd name="connsiteY6" fmla="*/ 138804 h 258574"/>
                  <a:gd name="connsiteX7" fmla="*/ 224718 w 226985"/>
                  <a:gd name="connsiteY7" fmla="*/ 147619 h 258574"/>
                  <a:gd name="connsiteX8" fmla="*/ 225064 w 226985"/>
                  <a:gd name="connsiteY8" fmla="*/ 148069 h 258574"/>
                  <a:gd name="connsiteX9" fmla="*/ 185473 w 226985"/>
                  <a:gd name="connsiteY9" fmla="*/ 216642 h 258574"/>
                  <a:gd name="connsiteX10" fmla="*/ 28981 w 226985"/>
                  <a:gd name="connsiteY10" fmla="*/ 258574 h 258574"/>
                  <a:gd name="connsiteX0" fmla="*/ 0 w 218567"/>
                  <a:gd name="connsiteY0" fmla="*/ 111683 h 258574"/>
                  <a:gd name="connsiteX1" fmla="*/ 106101 w 218567"/>
                  <a:gd name="connsiteY1" fmla="*/ 119725 h 258574"/>
                  <a:gd name="connsiteX2" fmla="*/ 106101 w 218567"/>
                  <a:gd name="connsiteY2" fmla="*/ 55990 h 258574"/>
                  <a:gd name="connsiteX3" fmla="*/ 162091 w 218567"/>
                  <a:gd name="connsiteY3" fmla="*/ 0 h 258574"/>
                  <a:gd name="connsiteX4" fmla="*/ 201681 w 218567"/>
                  <a:gd name="connsiteY4" fmla="*/ 16400 h 258574"/>
                  <a:gd name="connsiteX5" fmla="*/ 218081 w 218567"/>
                  <a:gd name="connsiteY5" fmla="*/ 55990 h 258574"/>
                  <a:gd name="connsiteX6" fmla="*/ 218080 w 218567"/>
                  <a:gd name="connsiteY6" fmla="*/ 138804 h 258574"/>
                  <a:gd name="connsiteX7" fmla="*/ 216300 w 218567"/>
                  <a:gd name="connsiteY7" fmla="*/ 147619 h 258574"/>
                  <a:gd name="connsiteX8" fmla="*/ 216646 w 218567"/>
                  <a:gd name="connsiteY8" fmla="*/ 148069 h 258574"/>
                  <a:gd name="connsiteX9" fmla="*/ 177055 w 218567"/>
                  <a:gd name="connsiteY9" fmla="*/ 216642 h 258574"/>
                  <a:gd name="connsiteX10" fmla="*/ 20563 w 218567"/>
                  <a:gd name="connsiteY10" fmla="*/ 258574 h 258574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24900 w 244419"/>
                  <a:gd name="connsiteY0" fmla="*/ 111683 h 270360"/>
                  <a:gd name="connsiteX1" fmla="*/ 131001 w 244419"/>
                  <a:gd name="connsiteY1" fmla="*/ 119725 h 270360"/>
                  <a:gd name="connsiteX2" fmla="*/ 131001 w 244419"/>
                  <a:gd name="connsiteY2" fmla="*/ 55990 h 270360"/>
                  <a:gd name="connsiteX3" fmla="*/ 186991 w 244419"/>
                  <a:gd name="connsiteY3" fmla="*/ 0 h 270360"/>
                  <a:gd name="connsiteX4" fmla="*/ 226581 w 244419"/>
                  <a:gd name="connsiteY4" fmla="*/ 16400 h 270360"/>
                  <a:gd name="connsiteX5" fmla="*/ 242981 w 244419"/>
                  <a:gd name="connsiteY5" fmla="*/ 55990 h 270360"/>
                  <a:gd name="connsiteX6" fmla="*/ 242980 w 244419"/>
                  <a:gd name="connsiteY6" fmla="*/ 138804 h 270360"/>
                  <a:gd name="connsiteX7" fmla="*/ 241200 w 244419"/>
                  <a:gd name="connsiteY7" fmla="*/ 147619 h 270360"/>
                  <a:gd name="connsiteX8" fmla="*/ 241546 w 244419"/>
                  <a:gd name="connsiteY8" fmla="*/ 148069 h 270360"/>
                  <a:gd name="connsiteX9" fmla="*/ 201955 w 244419"/>
                  <a:gd name="connsiteY9" fmla="*/ 216642 h 270360"/>
                  <a:gd name="connsiteX10" fmla="*/ 0 w 244419"/>
                  <a:gd name="connsiteY10" fmla="*/ 270360 h 270360"/>
                  <a:gd name="connsiteX0" fmla="*/ 24900 w 244419"/>
                  <a:gd name="connsiteY0" fmla="*/ 111683 h 270466"/>
                  <a:gd name="connsiteX1" fmla="*/ 131001 w 244419"/>
                  <a:gd name="connsiteY1" fmla="*/ 119725 h 270466"/>
                  <a:gd name="connsiteX2" fmla="*/ 131001 w 244419"/>
                  <a:gd name="connsiteY2" fmla="*/ 55990 h 270466"/>
                  <a:gd name="connsiteX3" fmla="*/ 186991 w 244419"/>
                  <a:gd name="connsiteY3" fmla="*/ 0 h 270466"/>
                  <a:gd name="connsiteX4" fmla="*/ 226581 w 244419"/>
                  <a:gd name="connsiteY4" fmla="*/ 16400 h 270466"/>
                  <a:gd name="connsiteX5" fmla="*/ 242981 w 244419"/>
                  <a:gd name="connsiteY5" fmla="*/ 55990 h 270466"/>
                  <a:gd name="connsiteX6" fmla="*/ 242980 w 244419"/>
                  <a:gd name="connsiteY6" fmla="*/ 138804 h 270466"/>
                  <a:gd name="connsiteX7" fmla="*/ 241200 w 244419"/>
                  <a:gd name="connsiteY7" fmla="*/ 147619 h 270466"/>
                  <a:gd name="connsiteX8" fmla="*/ 241546 w 244419"/>
                  <a:gd name="connsiteY8" fmla="*/ 148069 h 270466"/>
                  <a:gd name="connsiteX9" fmla="*/ 201955 w 244419"/>
                  <a:gd name="connsiteY9" fmla="*/ 216642 h 270466"/>
                  <a:gd name="connsiteX10" fmla="*/ 0 w 244419"/>
                  <a:gd name="connsiteY10" fmla="*/ 270360 h 270466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793" h="278869">
                    <a:moveTo>
                      <a:pt x="0" y="126837"/>
                    </a:moveTo>
                    <a:cubicBezTo>
                      <a:pt x="63992" y="97526"/>
                      <a:pt x="104411" y="105256"/>
                      <a:pt x="148196" y="119725"/>
                    </a:cubicBezTo>
                    <a:lnTo>
                      <a:pt x="148196" y="55990"/>
                    </a:lnTo>
                    <a:cubicBezTo>
                      <a:pt x="148196" y="25068"/>
                      <a:pt x="173264" y="0"/>
                      <a:pt x="204186" y="0"/>
                    </a:cubicBezTo>
                    <a:cubicBezTo>
                      <a:pt x="219647" y="0"/>
                      <a:pt x="233644" y="6267"/>
                      <a:pt x="243776" y="16400"/>
                    </a:cubicBezTo>
                    <a:cubicBezTo>
                      <a:pt x="253909" y="26532"/>
                      <a:pt x="260176" y="40529"/>
                      <a:pt x="260176" y="55990"/>
                    </a:cubicBezTo>
                    <a:cubicBezTo>
                      <a:pt x="260176" y="83595"/>
                      <a:pt x="260175" y="111199"/>
                      <a:pt x="260175" y="138804"/>
                    </a:cubicBezTo>
                    <a:lnTo>
                      <a:pt x="258395" y="147619"/>
                    </a:lnTo>
                    <a:lnTo>
                      <a:pt x="258741" y="148069"/>
                    </a:lnTo>
                    <a:cubicBezTo>
                      <a:pt x="266744" y="177938"/>
                      <a:pt x="260811" y="194857"/>
                      <a:pt x="219150" y="216642"/>
                    </a:cubicBezTo>
                    <a:cubicBezTo>
                      <a:pt x="177489" y="238427"/>
                      <a:pt x="89564" y="281079"/>
                      <a:pt x="8776" y="27878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5566DE14-5CCF-48EA-8079-EC23DA9909C9}"/>
                </a:ext>
              </a:extLst>
            </p:cNvPr>
            <p:cNvSpPr/>
            <p:nvPr/>
          </p:nvSpPr>
          <p:spPr>
            <a:xfrm rot="8884638">
              <a:off x="4452419" y="5304708"/>
              <a:ext cx="317884" cy="8634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0376EAC-8FFA-4F4D-9927-3EE452B9A2CF}"/>
                </a:ext>
              </a:extLst>
            </p:cNvPr>
            <p:cNvGrpSpPr/>
            <p:nvPr/>
          </p:nvGrpSpPr>
          <p:grpSpPr>
            <a:xfrm>
              <a:off x="4406014" y="3829320"/>
              <a:ext cx="1123340" cy="2612661"/>
              <a:chOff x="3629636" y="3829320"/>
              <a:chExt cx="1123340" cy="261266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982AC9B6-FC86-4710-A19E-2D583BD97922}"/>
                  </a:ext>
                </a:extLst>
              </p:cNvPr>
              <p:cNvGrpSpPr/>
              <p:nvPr/>
            </p:nvGrpSpPr>
            <p:grpSpPr>
              <a:xfrm>
                <a:off x="3629636" y="3877623"/>
                <a:ext cx="1014923" cy="2564358"/>
                <a:chOff x="675445" y="4348807"/>
                <a:chExt cx="828439" cy="2093176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3B6F08D9-35A8-4A22-AF68-E034BA1CDEB4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76F1715-DC0D-42F3-BCFA-DC1F0AEA3258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83" name="四角形: 上の 2 つの角を丸める 582">
                  <a:extLst>
                    <a:ext uri="{FF2B5EF4-FFF2-40B4-BE49-F238E27FC236}">
                      <a16:creationId xmlns:a16="http://schemas.microsoft.com/office/drawing/2014/main" id="{13A6E83E-0A4B-4ABF-A5DF-D1B485CCF41F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4FCE406-BE88-4C51-AF41-730A2E1B2241}"/>
                    </a:ext>
                  </a:extLst>
                </p:cNvPr>
                <p:cNvSpPr/>
                <p:nvPr/>
              </p:nvSpPr>
              <p:spPr>
                <a:xfrm>
                  <a:off x="675445" y="4348807"/>
                  <a:ext cx="828439" cy="970260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  <a:gd name="connsiteX0" fmla="*/ 501534 w 826653"/>
                    <a:gd name="connsiteY0" fmla="*/ 797078 h 970260"/>
                    <a:gd name="connsiteX1" fmla="*/ 252879 w 826653"/>
                    <a:gd name="connsiteY1" fmla="*/ 969165 h 970260"/>
                    <a:gd name="connsiteX2" fmla="*/ 96031 w 826653"/>
                    <a:gd name="connsiteY2" fmla="*/ 891417 h 970260"/>
                    <a:gd name="connsiteX3" fmla="*/ 88221 w 826653"/>
                    <a:gd name="connsiteY3" fmla="*/ 871503 h 970260"/>
                    <a:gd name="connsiteX4" fmla="*/ 121202 w 826653"/>
                    <a:gd name="connsiteY4" fmla="*/ 844536 h 970260"/>
                    <a:gd name="connsiteX5" fmla="*/ 91173 w 826653"/>
                    <a:gd name="connsiteY5" fmla="*/ 849957 h 970260"/>
                    <a:gd name="connsiteX6" fmla="*/ 80921 w 826653"/>
                    <a:gd name="connsiteY6" fmla="*/ 852892 h 970260"/>
                    <a:gd name="connsiteX7" fmla="*/ 80453 w 826653"/>
                    <a:gd name="connsiteY7" fmla="*/ 851698 h 970260"/>
                    <a:gd name="connsiteX8" fmla="*/ 68791 w 826653"/>
                    <a:gd name="connsiteY8" fmla="*/ 801575 h 970260"/>
                    <a:gd name="connsiteX9" fmla="*/ 0 w 826653"/>
                    <a:gd name="connsiteY9" fmla="*/ 763116 h 970260"/>
                    <a:gd name="connsiteX10" fmla="*/ 62622 w 826653"/>
                    <a:gd name="connsiteY10" fmla="*/ 621441 h 970260"/>
                    <a:gd name="connsiteX11" fmla="*/ 33606 w 826653"/>
                    <a:gd name="connsiteY11" fmla="*/ 450669 h 970260"/>
                    <a:gd name="connsiteX12" fmla="*/ 32004 w 826653"/>
                    <a:gd name="connsiteY12" fmla="*/ 389118 h 970260"/>
                    <a:gd name="connsiteX13" fmla="*/ 452262 w 826653"/>
                    <a:gd name="connsiteY13" fmla="*/ 1 h 970260"/>
                    <a:gd name="connsiteX14" fmla="*/ 826651 w 826653"/>
                    <a:gd name="connsiteY14" fmla="*/ 489135 h 970260"/>
                    <a:gd name="connsiteX15" fmla="*/ 573007 w 826653"/>
                    <a:gd name="connsiteY15" fmla="*/ 947875 h 970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3" h="970260">
                      <a:moveTo>
                        <a:pt x="501534" y="797078"/>
                      </a:moveTo>
                      <a:cubicBezTo>
                        <a:pt x="428654" y="934654"/>
                        <a:pt x="340440" y="961847"/>
                        <a:pt x="252879" y="969165"/>
                      </a:cubicBezTo>
                      <a:cubicBezTo>
                        <a:pt x="187209" y="974654"/>
                        <a:pt x="130880" y="961143"/>
                        <a:pt x="96031" y="891417"/>
                      </a:cubicBezTo>
                      <a:lnTo>
                        <a:pt x="88221" y="871503"/>
                      </a:lnTo>
                      <a:lnTo>
                        <a:pt x="121202" y="844536"/>
                      </a:lnTo>
                      <a:cubicBezTo>
                        <a:pt x="121202" y="838845"/>
                        <a:pt x="109726" y="843690"/>
                        <a:pt x="91173" y="849957"/>
                      </a:cubicBezTo>
                      <a:lnTo>
                        <a:pt x="80921" y="852892"/>
                      </a:lnTo>
                      <a:lnTo>
                        <a:pt x="80453" y="851698"/>
                      </a:lnTo>
                      <a:cubicBezTo>
                        <a:pt x="75894" y="836781"/>
                        <a:pt x="71988" y="820131"/>
                        <a:pt x="68791" y="801575"/>
                      </a:cubicBezTo>
                      <a:cubicBezTo>
                        <a:pt x="45551" y="796174"/>
                        <a:pt x="10963" y="789866"/>
                        <a:pt x="0" y="763116"/>
                      </a:cubicBezTo>
                      <a:cubicBezTo>
                        <a:pt x="2401" y="721239"/>
                        <a:pt x="57021" y="673515"/>
                        <a:pt x="62622" y="621441"/>
                      </a:cubicBezTo>
                      <a:cubicBezTo>
                        <a:pt x="68223" y="569367"/>
                        <a:pt x="37009" y="478268"/>
                        <a:pt x="33606" y="450669"/>
                      </a:cubicBezTo>
                      <a:cubicBezTo>
                        <a:pt x="28617" y="425864"/>
                        <a:pt x="32539" y="409635"/>
                        <a:pt x="32004" y="389118"/>
                      </a:cubicBezTo>
                      <a:cubicBezTo>
                        <a:pt x="37600" y="186575"/>
                        <a:pt x="160781" y="176"/>
                        <a:pt x="452262" y="1"/>
                      </a:cubicBezTo>
                      <a:cubicBezTo>
                        <a:pt x="743743" y="-174"/>
                        <a:pt x="827215" y="231379"/>
                        <a:pt x="826651" y="489135"/>
                      </a:cubicBezTo>
                      <a:cubicBezTo>
                        <a:pt x="826087" y="746891"/>
                        <a:pt x="574254" y="810295"/>
                        <a:pt x="573007" y="947875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7" name="円/楕円 225">
                  <a:extLst>
                    <a:ext uri="{FF2B5EF4-FFF2-40B4-BE49-F238E27FC236}">
                      <a16:creationId xmlns:a16="http://schemas.microsoft.com/office/drawing/2014/main" id="{38AAD049-8D0B-4470-84E8-3E4E5DDCAD0F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FC86E9AF-64E2-4495-B269-226D0A6A8053}"/>
                  </a:ext>
                </a:extLst>
              </p:cNvPr>
              <p:cNvSpPr/>
              <p:nvPr/>
            </p:nvSpPr>
            <p:spPr>
              <a:xfrm>
                <a:off x="3919402" y="5709860"/>
                <a:ext cx="63711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E0D9DBC-B15D-4DEB-9F53-A6CBDDDF34E1}"/>
                  </a:ext>
                </a:extLst>
              </p:cNvPr>
              <p:cNvSpPr/>
              <p:nvPr/>
            </p:nvSpPr>
            <p:spPr>
              <a:xfrm>
                <a:off x="4044368" y="5337540"/>
                <a:ext cx="183986" cy="110369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C5F17F73-0679-4F3C-98E4-D7D5977922CA}"/>
                  </a:ext>
                </a:extLst>
              </p:cNvPr>
              <p:cNvSpPr/>
              <p:nvPr/>
            </p:nvSpPr>
            <p:spPr>
              <a:xfrm flipH="1">
                <a:off x="4079093" y="5279048"/>
                <a:ext cx="333390" cy="116107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253F96F-D272-4D50-BBAA-273E497E20CA}"/>
                  </a:ext>
                </a:extLst>
              </p:cNvPr>
              <p:cNvSpPr/>
              <p:nvPr/>
            </p:nvSpPr>
            <p:spPr>
              <a:xfrm rot="11700000">
                <a:off x="3723826" y="4327502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3" name="円/楕円 50">
                <a:extLst>
                  <a:ext uri="{FF2B5EF4-FFF2-40B4-BE49-F238E27FC236}">
                    <a16:creationId xmlns:a16="http://schemas.microsoft.com/office/drawing/2014/main" id="{FF329A41-0430-4D23-B8DA-5CE69760499D}"/>
                  </a:ext>
                </a:extLst>
              </p:cNvPr>
              <p:cNvSpPr/>
              <p:nvPr/>
            </p:nvSpPr>
            <p:spPr>
              <a:xfrm>
                <a:off x="3653748" y="3933082"/>
                <a:ext cx="790846" cy="433738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8D0C084-7FB3-44D4-B1C7-D68D51C675F1}"/>
                  </a:ext>
                </a:extLst>
              </p:cNvPr>
              <p:cNvSpPr/>
              <p:nvPr/>
            </p:nvSpPr>
            <p:spPr>
              <a:xfrm>
                <a:off x="3648437" y="3829320"/>
                <a:ext cx="1104539" cy="1056673"/>
              </a:xfrm>
              <a:custGeom>
                <a:avLst/>
                <a:gdLst>
                  <a:gd name="connsiteX0" fmla="*/ 515694 w 1104539"/>
                  <a:gd name="connsiteY0" fmla="*/ 288 h 1056673"/>
                  <a:gd name="connsiteX1" fmla="*/ 577155 w 1104539"/>
                  <a:gd name="connsiteY1" fmla="*/ 6708 h 1056673"/>
                  <a:gd name="connsiteX2" fmla="*/ 598350 w 1104539"/>
                  <a:gd name="connsiteY2" fmla="*/ 12467 h 1056673"/>
                  <a:gd name="connsiteX3" fmla="*/ 651442 w 1104539"/>
                  <a:gd name="connsiteY3" fmla="*/ 6245 h 1056673"/>
                  <a:gd name="connsiteX4" fmla="*/ 1104539 w 1104539"/>
                  <a:gd name="connsiteY4" fmla="*/ 532957 h 1056673"/>
                  <a:gd name="connsiteX5" fmla="*/ 742757 w 1104539"/>
                  <a:gd name="connsiteY5" fmla="*/ 1048967 h 1056673"/>
                  <a:gd name="connsiteX6" fmla="*/ 677001 w 1104539"/>
                  <a:gd name="connsiteY6" fmla="*/ 1056673 h 1056673"/>
                  <a:gd name="connsiteX7" fmla="*/ 685070 w 1104539"/>
                  <a:gd name="connsiteY7" fmla="*/ 1030681 h 1056673"/>
                  <a:gd name="connsiteX8" fmla="*/ 691253 w 1104539"/>
                  <a:gd name="connsiteY8" fmla="*/ 969342 h 1056673"/>
                  <a:gd name="connsiteX9" fmla="*/ 691253 w 1104539"/>
                  <a:gd name="connsiteY9" fmla="*/ 618414 h 1056673"/>
                  <a:gd name="connsiteX10" fmla="*/ 602109 w 1104539"/>
                  <a:gd name="connsiteY10" fmla="*/ 403201 h 1056673"/>
                  <a:gd name="connsiteX11" fmla="*/ 561199 w 1104539"/>
                  <a:gd name="connsiteY11" fmla="*/ 369447 h 1056673"/>
                  <a:gd name="connsiteX12" fmla="*/ 504089 w 1104539"/>
                  <a:gd name="connsiteY12" fmla="*/ 399645 h 1056673"/>
                  <a:gd name="connsiteX13" fmla="*/ 432536 w 1104539"/>
                  <a:gd name="connsiteY13" fmla="*/ 427697 h 1056673"/>
                  <a:gd name="connsiteX14" fmla="*/ 5869 w 1104539"/>
                  <a:gd name="connsiteY14" fmla="*/ 349824 h 1056673"/>
                  <a:gd name="connsiteX15" fmla="*/ 302407 w 1104539"/>
                  <a:gd name="connsiteY15" fmla="*/ 33321 h 1056673"/>
                  <a:gd name="connsiteX16" fmla="*/ 515694 w 1104539"/>
                  <a:gd name="connsiteY16" fmla="*/ 288 h 10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04539" h="1056673">
                    <a:moveTo>
                      <a:pt x="515694" y="288"/>
                    </a:moveTo>
                    <a:cubicBezTo>
                      <a:pt x="537269" y="1027"/>
                      <a:pt x="557852" y="3185"/>
                      <a:pt x="577155" y="6708"/>
                    </a:cubicBezTo>
                    <a:lnTo>
                      <a:pt x="598350" y="12467"/>
                    </a:lnTo>
                    <a:lnTo>
                      <a:pt x="651442" y="6245"/>
                    </a:lnTo>
                    <a:cubicBezTo>
                      <a:pt x="901680" y="6245"/>
                      <a:pt x="1104539" y="242063"/>
                      <a:pt x="1104539" y="532957"/>
                    </a:cubicBezTo>
                    <a:cubicBezTo>
                      <a:pt x="1104539" y="787489"/>
                      <a:pt x="949225" y="999853"/>
                      <a:pt x="742757" y="1048967"/>
                    </a:cubicBezTo>
                    <a:lnTo>
                      <a:pt x="677001" y="1056673"/>
                    </a:lnTo>
                    <a:lnTo>
                      <a:pt x="685070" y="1030681"/>
                    </a:lnTo>
                    <a:cubicBezTo>
                      <a:pt x="689124" y="1010868"/>
                      <a:pt x="691253" y="990354"/>
                      <a:pt x="691253" y="969342"/>
                    </a:cubicBezTo>
                    <a:lnTo>
                      <a:pt x="691253" y="618414"/>
                    </a:lnTo>
                    <a:cubicBezTo>
                      <a:pt x="691253" y="534368"/>
                      <a:pt x="657187" y="458279"/>
                      <a:pt x="602109" y="403201"/>
                    </a:cubicBezTo>
                    <a:lnTo>
                      <a:pt x="561199" y="369447"/>
                    </a:lnTo>
                    <a:lnTo>
                      <a:pt x="504089" y="399645"/>
                    </a:lnTo>
                    <a:cubicBezTo>
                      <a:pt x="481417" y="410039"/>
                      <a:pt x="457499" y="419460"/>
                      <a:pt x="432536" y="427697"/>
                    </a:cubicBezTo>
                    <a:cubicBezTo>
                      <a:pt x="232828" y="493593"/>
                      <a:pt x="41803" y="458728"/>
                      <a:pt x="5869" y="349824"/>
                    </a:cubicBezTo>
                    <a:cubicBezTo>
                      <a:pt x="-30065" y="240920"/>
                      <a:pt x="102699" y="99217"/>
                      <a:pt x="302407" y="33321"/>
                    </a:cubicBezTo>
                    <a:cubicBezTo>
                      <a:pt x="377297" y="8610"/>
                      <a:pt x="450966" y="-1931"/>
                      <a:pt x="515694" y="28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3EEBA068-D43A-4959-9F7D-6C9FEF7D100B}"/>
                </a:ext>
              </a:extLst>
            </p:cNvPr>
            <p:cNvGrpSpPr/>
            <p:nvPr/>
          </p:nvGrpSpPr>
          <p:grpSpPr>
            <a:xfrm>
              <a:off x="4380517" y="4307873"/>
              <a:ext cx="742913" cy="804723"/>
              <a:chOff x="1431359" y="1330176"/>
              <a:chExt cx="651991" cy="782382"/>
            </a:xfrm>
          </p:grpSpPr>
          <p:sp>
            <p:nvSpPr>
              <p:cNvPr id="173" name="円: 塗りつぶしなし 172">
                <a:extLst>
                  <a:ext uri="{FF2B5EF4-FFF2-40B4-BE49-F238E27FC236}">
                    <a16:creationId xmlns:a16="http://schemas.microsoft.com/office/drawing/2014/main" id="{D1C651DD-CBAF-4197-8781-0FDFADA6E7C5}"/>
                  </a:ext>
                </a:extLst>
              </p:cNvPr>
              <p:cNvSpPr/>
              <p:nvPr/>
            </p:nvSpPr>
            <p:spPr>
              <a:xfrm rot="18182628">
                <a:off x="1556421" y="1569712"/>
                <a:ext cx="766466" cy="287393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8A6BDBF2-B6BD-44ED-8235-46137F260AA5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6AD79B72-241F-46F4-A0CA-BC44B4F24C7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50375A1-0DE9-4E54-90A2-F4B69FC47752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D74BE7D-7434-47BF-8827-C14D1ED57544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8A6199F-61D0-4393-A83C-EE808B6819D4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1E6F6E1A-7B40-495F-9AE3-C5EB3D36950B}"/>
                </a:ext>
              </a:extLst>
            </p:cNvPr>
            <p:cNvSpPr/>
            <p:nvPr/>
          </p:nvSpPr>
          <p:spPr>
            <a:xfrm rot="900000" flipH="1">
              <a:off x="501200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E248984-F9C5-486F-A43C-DAA6ECE4E34D}"/>
                </a:ext>
              </a:extLst>
            </p:cNvPr>
            <p:cNvSpPr/>
            <p:nvPr/>
          </p:nvSpPr>
          <p:spPr>
            <a:xfrm rot="900000" flipH="1">
              <a:off x="503380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BCB021B-B654-402B-B56F-C16AA3D53613}"/>
                </a:ext>
              </a:extLst>
            </p:cNvPr>
            <p:cNvSpPr/>
            <p:nvPr/>
          </p:nvSpPr>
          <p:spPr>
            <a:xfrm rot="15300000">
              <a:off x="4524867" y="4465860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09419280-2394-49E8-8161-A2CCD64405A3}"/>
              </a:ext>
            </a:extLst>
          </p:cNvPr>
          <p:cNvGrpSpPr/>
          <p:nvPr/>
        </p:nvGrpSpPr>
        <p:grpSpPr>
          <a:xfrm>
            <a:off x="7113076" y="3777585"/>
            <a:ext cx="1502466" cy="2670651"/>
            <a:chOff x="7113076" y="3777585"/>
            <a:chExt cx="1502466" cy="2670651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FBF3B18A-320C-4193-B1FA-6C5F3661F9D3}"/>
                </a:ext>
              </a:extLst>
            </p:cNvPr>
            <p:cNvSpPr/>
            <p:nvPr/>
          </p:nvSpPr>
          <p:spPr>
            <a:xfrm rot="19493345">
              <a:off x="7428153" y="5062287"/>
              <a:ext cx="331505" cy="1144309"/>
            </a:xfrm>
            <a:custGeom>
              <a:avLst/>
              <a:gdLst>
                <a:gd name="connsiteX0" fmla="*/ 43820 w 335509"/>
                <a:gd name="connsiteY0" fmla="*/ 0 h 1158130"/>
                <a:gd name="connsiteX1" fmla="*/ 291689 w 335509"/>
                <a:gd name="connsiteY1" fmla="*/ 0 h 1158130"/>
                <a:gd name="connsiteX2" fmla="*/ 335509 w 335509"/>
                <a:gd name="connsiteY2" fmla="*/ 43820 h 1158130"/>
                <a:gd name="connsiteX3" fmla="*/ 335509 w 335509"/>
                <a:gd name="connsiteY3" fmla="*/ 131457 h 1158130"/>
                <a:gd name="connsiteX4" fmla="*/ 297006 w 335509"/>
                <a:gd name="connsiteY4" fmla="*/ 224412 h 1158130"/>
                <a:gd name="connsiteX5" fmla="*/ 257107 w 335509"/>
                <a:gd name="connsiteY5" fmla="*/ 251312 h 1158130"/>
                <a:gd name="connsiteX6" fmla="*/ 257107 w 335509"/>
                <a:gd name="connsiteY6" fmla="*/ 1065486 h 1158130"/>
                <a:gd name="connsiteX7" fmla="*/ 164463 w 335509"/>
                <a:gd name="connsiteY7" fmla="*/ 1158130 h 1158130"/>
                <a:gd name="connsiteX8" fmla="*/ 71819 w 335509"/>
                <a:gd name="connsiteY8" fmla="*/ 1065486 h 1158130"/>
                <a:gd name="connsiteX9" fmla="*/ 71819 w 335509"/>
                <a:gd name="connsiteY9" fmla="*/ 246874 h 1158130"/>
                <a:gd name="connsiteX10" fmla="*/ 38503 w 335509"/>
                <a:gd name="connsiteY10" fmla="*/ 224412 h 1158130"/>
                <a:gd name="connsiteX11" fmla="*/ 0 w 335509"/>
                <a:gd name="connsiteY11" fmla="*/ 131457 h 1158130"/>
                <a:gd name="connsiteX12" fmla="*/ 0 w 335509"/>
                <a:gd name="connsiteY12" fmla="*/ 43820 h 1158130"/>
                <a:gd name="connsiteX13" fmla="*/ 43820 w 335509"/>
                <a:gd name="connsiteY13" fmla="*/ 0 h 115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509" h="1158130">
                  <a:moveTo>
                    <a:pt x="43820" y="0"/>
                  </a:moveTo>
                  <a:lnTo>
                    <a:pt x="291689" y="0"/>
                  </a:lnTo>
                  <a:cubicBezTo>
                    <a:pt x="315890" y="0"/>
                    <a:pt x="335509" y="19619"/>
                    <a:pt x="335509" y="43820"/>
                  </a:cubicBezTo>
                  <a:lnTo>
                    <a:pt x="335509" y="131457"/>
                  </a:lnTo>
                  <a:cubicBezTo>
                    <a:pt x="335509" y="167758"/>
                    <a:pt x="320795" y="200623"/>
                    <a:pt x="297006" y="224412"/>
                  </a:cubicBezTo>
                  <a:lnTo>
                    <a:pt x="257107" y="251312"/>
                  </a:lnTo>
                  <a:lnTo>
                    <a:pt x="257107" y="1065486"/>
                  </a:lnTo>
                  <a:cubicBezTo>
                    <a:pt x="257107" y="1116652"/>
                    <a:pt x="215629" y="1158130"/>
                    <a:pt x="164463" y="1158130"/>
                  </a:cubicBezTo>
                  <a:cubicBezTo>
                    <a:pt x="113297" y="1158130"/>
                    <a:pt x="71819" y="1116652"/>
                    <a:pt x="71819" y="1065486"/>
                  </a:cubicBezTo>
                  <a:lnTo>
                    <a:pt x="71819" y="246874"/>
                  </a:lnTo>
                  <a:lnTo>
                    <a:pt x="38503" y="224412"/>
                  </a:lnTo>
                  <a:cubicBezTo>
                    <a:pt x="14714" y="200623"/>
                    <a:pt x="0" y="167758"/>
                    <a:pt x="0" y="131457"/>
                  </a:cubicBezTo>
                  <a:lnTo>
                    <a:pt x="0" y="43820"/>
                  </a:lnTo>
                  <a:cubicBezTo>
                    <a:pt x="0" y="19619"/>
                    <a:pt x="19619" y="0"/>
                    <a:pt x="4382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74144E9E-2A8C-4A0B-94C0-3DEB8CE53263}"/>
                </a:ext>
              </a:extLst>
            </p:cNvPr>
            <p:cNvGrpSpPr/>
            <p:nvPr/>
          </p:nvGrpSpPr>
          <p:grpSpPr>
            <a:xfrm rot="19493345">
              <a:off x="7113076" y="5021653"/>
              <a:ext cx="403494" cy="311277"/>
              <a:chOff x="2919280" y="4367894"/>
              <a:chExt cx="481190" cy="371217"/>
            </a:xfrm>
          </p:grpSpPr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D5AE24F4-695F-4FE8-AB4A-A0899AA3CAB0}"/>
                  </a:ext>
                </a:extLst>
              </p:cNvPr>
              <p:cNvGrpSpPr/>
              <p:nvPr/>
            </p:nvGrpSpPr>
            <p:grpSpPr>
              <a:xfrm>
                <a:off x="2919280" y="4367894"/>
                <a:ext cx="368872" cy="371217"/>
                <a:chOff x="2351329" y="2962833"/>
                <a:chExt cx="368872" cy="371217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B18A2A82-818B-42C0-823D-89B7799320F1}"/>
                    </a:ext>
                  </a:extLst>
                </p:cNvPr>
                <p:cNvSpPr/>
                <p:nvPr/>
              </p:nvSpPr>
              <p:spPr>
                <a:xfrm>
                  <a:off x="2351329" y="3052580"/>
                  <a:ext cx="360916" cy="152583"/>
                </a:xfrm>
                <a:custGeom>
                  <a:avLst/>
                  <a:gdLst>
                    <a:gd name="connsiteX0" fmla="*/ 130490 w 370441"/>
                    <a:gd name="connsiteY0" fmla="*/ 0 h 231096"/>
                    <a:gd name="connsiteX1" fmla="*/ 165309 w 370441"/>
                    <a:gd name="connsiteY1" fmla="*/ 14422 h 231096"/>
                    <a:gd name="connsiteX2" fmla="*/ 178367 w 370441"/>
                    <a:gd name="connsiteY2" fmla="*/ 45947 h 231096"/>
                    <a:gd name="connsiteX3" fmla="*/ 191424 w 370441"/>
                    <a:gd name="connsiteY3" fmla="*/ 14422 h 231096"/>
                    <a:gd name="connsiteX4" fmla="*/ 226243 w 370441"/>
                    <a:gd name="connsiteY4" fmla="*/ 0 h 231096"/>
                    <a:gd name="connsiteX5" fmla="*/ 261062 w 370441"/>
                    <a:gd name="connsiteY5" fmla="*/ 14422 h 231096"/>
                    <a:gd name="connsiteX6" fmla="*/ 273722 w 370441"/>
                    <a:gd name="connsiteY6" fmla="*/ 44986 h 231096"/>
                    <a:gd name="connsiteX7" fmla="*/ 286381 w 370441"/>
                    <a:gd name="connsiteY7" fmla="*/ 14422 h 231096"/>
                    <a:gd name="connsiteX8" fmla="*/ 321200 w 370441"/>
                    <a:gd name="connsiteY8" fmla="*/ 0 h 231096"/>
                    <a:gd name="connsiteX9" fmla="*/ 370441 w 370441"/>
                    <a:gd name="connsiteY9" fmla="*/ 49241 h 231096"/>
                    <a:gd name="connsiteX10" fmla="*/ 370441 w 370441"/>
                    <a:gd name="connsiteY10" fmla="*/ 181855 h 231096"/>
                    <a:gd name="connsiteX11" fmla="*/ 321200 w 370441"/>
                    <a:gd name="connsiteY11" fmla="*/ 231096 h 231096"/>
                    <a:gd name="connsiteX12" fmla="*/ 286381 w 370441"/>
                    <a:gd name="connsiteY12" fmla="*/ 216674 h 231096"/>
                    <a:gd name="connsiteX13" fmla="*/ 273722 w 370441"/>
                    <a:gd name="connsiteY13" fmla="*/ 186110 h 231096"/>
                    <a:gd name="connsiteX14" fmla="*/ 261062 w 370441"/>
                    <a:gd name="connsiteY14" fmla="*/ 216674 h 231096"/>
                    <a:gd name="connsiteX15" fmla="*/ 226243 w 370441"/>
                    <a:gd name="connsiteY15" fmla="*/ 231096 h 231096"/>
                    <a:gd name="connsiteX16" fmla="*/ 191424 w 370441"/>
                    <a:gd name="connsiteY16" fmla="*/ 216674 h 231096"/>
                    <a:gd name="connsiteX17" fmla="*/ 178367 w 370441"/>
                    <a:gd name="connsiteY17" fmla="*/ 185149 h 231096"/>
                    <a:gd name="connsiteX18" fmla="*/ 165309 w 370441"/>
                    <a:gd name="connsiteY18" fmla="*/ 216674 h 231096"/>
                    <a:gd name="connsiteX19" fmla="*/ 130490 w 370441"/>
                    <a:gd name="connsiteY19" fmla="*/ 231096 h 231096"/>
                    <a:gd name="connsiteX20" fmla="*/ 85119 w 370441"/>
                    <a:gd name="connsiteY20" fmla="*/ 201022 h 231096"/>
                    <a:gd name="connsiteX21" fmla="*/ 83277 w 370441"/>
                    <a:gd name="connsiteY21" fmla="*/ 191899 h 231096"/>
                    <a:gd name="connsiteX22" fmla="*/ 72170 w 370441"/>
                    <a:gd name="connsiteY22" fmla="*/ 218714 h 231096"/>
                    <a:gd name="connsiteX23" fmla="*/ 42276 w 370441"/>
                    <a:gd name="connsiteY23" fmla="*/ 231096 h 231096"/>
                    <a:gd name="connsiteX24" fmla="*/ 0 w 370441"/>
                    <a:gd name="connsiteY24" fmla="*/ 188820 h 231096"/>
                    <a:gd name="connsiteX25" fmla="*/ 0 w 370441"/>
                    <a:gd name="connsiteY25" fmla="*/ 60768 h 231096"/>
                    <a:gd name="connsiteX26" fmla="*/ 42276 w 370441"/>
                    <a:gd name="connsiteY26" fmla="*/ 18492 h 231096"/>
                    <a:gd name="connsiteX27" fmla="*/ 72170 w 370441"/>
                    <a:gd name="connsiteY27" fmla="*/ 30875 h 231096"/>
                    <a:gd name="connsiteX28" fmla="*/ 81249 w 370441"/>
                    <a:gd name="connsiteY28" fmla="*/ 52794 h 231096"/>
                    <a:gd name="connsiteX29" fmla="*/ 81249 w 370441"/>
                    <a:gd name="connsiteY29" fmla="*/ 49241 h 231096"/>
                    <a:gd name="connsiteX30" fmla="*/ 130490 w 370441"/>
                    <a:gd name="connsiteY30" fmla="*/ 0 h 23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0441" h="231096">
                      <a:moveTo>
                        <a:pt x="130490" y="0"/>
                      </a:moveTo>
                      <a:cubicBezTo>
                        <a:pt x="144088" y="0"/>
                        <a:pt x="156398" y="5511"/>
                        <a:pt x="165309" y="14422"/>
                      </a:cubicBezTo>
                      <a:lnTo>
                        <a:pt x="178367" y="45947"/>
                      </a:lnTo>
                      <a:lnTo>
                        <a:pt x="191424" y="14422"/>
                      </a:lnTo>
                      <a:cubicBezTo>
                        <a:pt x="200335" y="5511"/>
                        <a:pt x="212646" y="0"/>
                        <a:pt x="226243" y="0"/>
                      </a:cubicBezTo>
                      <a:cubicBezTo>
                        <a:pt x="239841" y="0"/>
                        <a:pt x="252151" y="5511"/>
                        <a:pt x="261062" y="14422"/>
                      </a:cubicBezTo>
                      <a:lnTo>
                        <a:pt x="273722" y="44986"/>
                      </a:lnTo>
                      <a:lnTo>
                        <a:pt x="286381" y="14422"/>
                      </a:lnTo>
                      <a:cubicBezTo>
                        <a:pt x="295292" y="5511"/>
                        <a:pt x="307603" y="0"/>
                        <a:pt x="321200" y="0"/>
                      </a:cubicBezTo>
                      <a:cubicBezTo>
                        <a:pt x="348395" y="0"/>
                        <a:pt x="370441" y="22046"/>
                        <a:pt x="370441" y="49241"/>
                      </a:cubicBezTo>
                      <a:lnTo>
                        <a:pt x="370441" y="181855"/>
                      </a:lnTo>
                      <a:cubicBezTo>
                        <a:pt x="370441" y="209050"/>
                        <a:pt x="348395" y="231096"/>
                        <a:pt x="321200" y="231096"/>
                      </a:cubicBezTo>
                      <a:cubicBezTo>
                        <a:pt x="307603" y="231096"/>
                        <a:pt x="295292" y="225585"/>
                        <a:pt x="286381" y="216674"/>
                      </a:cubicBezTo>
                      <a:lnTo>
                        <a:pt x="273722" y="186110"/>
                      </a:lnTo>
                      <a:lnTo>
                        <a:pt x="261062" y="216674"/>
                      </a:lnTo>
                      <a:cubicBezTo>
                        <a:pt x="252151" y="225585"/>
                        <a:pt x="239841" y="231096"/>
                        <a:pt x="226243" y="231096"/>
                      </a:cubicBezTo>
                      <a:cubicBezTo>
                        <a:pt x="212646" y="231096"/>
                        <a:pt x="200335" y="225585"/>
                        <a:pt x="191424" y="216674"/>
                      </a:cubicBezTo>
                      <a:lnTo>
                        <a:pt x="178367" y="185149"/>
                      </a:lnTo>
                      <a:lnTo>
                        <a:pt x="165309" y="216674"/>
                      </a:lnTo>
                      <a:cubicBezTo>
                        <a:pt x="156398" y="225585"/>
                        <a:pt x="144088" y="231096"/>
                        <a:pt x="130490" y="231096"/>
                      </a:cubicBezTo>
                      <a:cubicBezTo>
                        <a:pt x="110094" y="231096"/>
                        <a:pt x="92594" y="218695"/>
                        <a:pt x="85119" y="201022"/>
                      </a:cubicBezTo>
                      <a:lnTo>
                        <a:pt x="83277" y="191899"/>
                      </a:lnTo>
                      <a:lnTo>
                        <a:pt x="72170" y="218714"/>
                      </a:lnTo>
                      <a:cubicBezTo>
                        <a:pt x="64519" y="226364"/>
                        <a:pt x="53950" y="231096"/>
                        <a:pt x="42276" y="231096"/>
                      </a:cubicBezTo>
                      <a:cubicBezTo>
                        <a:pt x="18928" y="231096"/>
                        <a:pt x="0" y="212168"/>
                        <a:pt x="0" y="188820"/>
                      </a:cubicBezTo>
                      <a:lnTo>
                        <a:pt x="0" y="60768"/>
                      </a:lnTo>
                      <a:cubicBezTo>
                        <a:pt x="0" y="37420"/>
                        <a:pt x="18928" y="18492"/>
                        <a:pt x="42276" y="18492"/>
                      </a:cubicBezTo>
                      <a:cubicBezTo>
                        <a:pt x="53950" y="18492"/>
                        <a:pt x="64519" y="23224"/>
                        <a:pt x="72170" y="30875"/>
                      </a:cubicBezTo>
                      <a:lnTo>
                        <a:pt x="81249" y="52794"/>
                      </a:lnTo>
                      <a:lnTo>
                        <a:pt x="81249" y="49241"/>
                      </a:lnTo>
                      <a:cubicBezTo>
                        <a:pt x="81249" y="22046"/>
                        <a:pt x="103295" y="0"/>
                        <a:pt x="13049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7" name="円/楕円 27">
                  <a:extLst>
                    <a:ext uri="{FF2B5EF4-FFF2-40B4-BE49-F238E27FC236}">
                      <a16:creationId xmlns:a16="http://schemas.microsoft.com/office/drawing/2014/main" id="{7FB4D0AB-7AF6-4D83-BB70-2D8966F634E1}"/>
                    </a:ext>
                  </a:extLst>
                </p:cNvPr>
                <p:cNvSpPr/>
                <p:nvPr/>
              </p:nvSpPr>
              <p:spPr>
                <a:xfrm rot="7648532" flipH="1">
                  <a:off x="2513122" y="3222006"/>
                  <a:ext cx="17836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98" name="四角形: 角を丸くする 297">
                  <a:extLst>
                    <a:ext uri="{FF2B5EF4-FFF2-40B4-BE49-F238E27FC236}">
                      <a16:creationId xmlns:a16="http://schemas.microsoft.com/office/drawing/2014/main" id="{1CA2CD69-5D51-476B-9320-6E0B43BED9F4}"/>
                    </a:ext>
                  </a:extLst>
                </p:cNvPr>
                <p:cNvSpPr/>
                <p:nvPr/>
              </p:nvSpPr>
              <p:spPr>
                <a:xfrm>
                  <a:off x="2352674" y="2981325"/>
                  <a:ext cx="81859" cy="21260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四角形: 角を丸くする 298">
                  <a:extLst>
                    <a:ext uri="{FF2B5EF4-FFF2-40B4-BE49-F238E27FC236}">
                      <a16:creationId xmlns:a16="http://schemas.microsoft.com/office/drawing/2014/main" id="{2BB6E4D9-1742-4EED-8715-1C20C1BA3CE2}"/>
                    </a:ext>
                  </a:extLst>
                </p:cNvPr>
                <p:cNvSpPr/>
                <p:nvPr/>
              </p:nvSpPr>
              <p:spPr>
                <a:xfrm>
                  <a:off x="243414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四角形: 角を丸くする 299">
                  <a:extLst>
                    <a:ext uri="{FF2B5EF4-FFF2-40B4-BE49-F238E27FC236}">
                      <a16:creationId xmlns:a16="http://schemas.microsoft.com/office/drawing/2014/main" id="{7BB55418-82AB-4DE4-899D-E2C96A1BE0B4}"/>
                    </a:ext>
                  </a:extLst>
                </p:cNvPr>
                <p:cNvSpPr/>
                <p:nvPr/>
              </p:nvSpPr>
              <p:spPr>
                <a:xfrm>
                  <a:off x="2529898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四角形: 角を丸くする 300">
                  <a:extLst>
                    <a:ext uri="{FF2B5EF4-FFF2-40B4-BE49-F238E27FC236}">
                      <a16:creationId xmlns:a16="http://schemas.microsoft.com/office/drawing/2014/main" id="{905A11AF-6976-4672-9382-46959818456B}"/>
                    </a:ext>
                  </a:extLst>
                </p:cNvPr>
                <p:cNvSpPr/>
                <p:nvPr/>
              </p:nvSpPr>
              <p:spPr>
                <a:xfrm>
                  <a:off x="262485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897D99B7-0434-47E2-93BE-25EEE7139877}"/>
                  </a:ext>
                </a:extLst>
              </p:cNvPr>
              <p:cNvSpPr/>
              <p:nvPr/>
            </p:nvSpPr>
            <p:spPr>
              <a:xfrm rot="18900000">
                <a:off x="3138677" y="4442077"/>
                <a:ext cx="261793" cy="278869"/>
              </a:xfrm>
              <a:custGeom>
                <a:avLst/>
                <a:gdLst>
                  <a:gd name="connsiteX0" fmla="*/ 251611 w 268497"/>
                  <a:gd name="connsiteY0" fmla="*/ 16400 h 260495"/>
                  <a:gd name="connsiteX1" fmla="*/ 268011 w 268497"/>
                  <a:gd name="connsiteY1" fmla="*/ 55990 h 260495"/>
                  <a:gd name="connsiteX2" fmla="*/ 268010 w 268497"/>
                  <a:gd name="connsiteY2" fmla="*/ 138804 h 260495"/>
                  <a:gd name="connsiteX3" fmla="*/ 266230 w 268497"/>
                  <a:gd name="connsiteY3" fmla="*/ 147619 h 260495"/>
                  <a:gd name="connsiteX4" fmla="*/ 266576 w 268497"/>
                  <a:gd name="connsiteY4" fmla="*/ 148069 h 260495"/>
                  <a:gd name="connsiteX5" fmla="*/ 226985 w 268497"/>
                  <a:gd name="connsiteY5" fmla="*/ 216642 h 260495"/>
                  <a:gd name="connsiteX6" fmla="*/ 70493 w 268497"/>
                  <a:gd name="connsiteY6" fmla="*/ 258574 h 260495"/>
                  <a:gd name="connsiteX7" fmla="*/ 1920 w 268497"/>
                  <a:gd name="connsiteY7" fmla="*/ 218983 h 260495"/>
                  <a:gd name="connsiteX8" fmla="*/ 1921 w 268497"/>
                  <a:gd name="connsiteY8" fmla="*/ 218983 h 260495"/>
                  <a:gd name="connsiteX9" fmla="*/ 41512 w 268497"/>
                  <a:gd name="connsiteY9" fmla="*/ 150410 h 260495"/>
                  <a:gd name="connsiteX10" fmla="*/ 156031 w 268497"/>
                  <a:gd name="connsiteY10" fmla="*/ 119725 h 260495"/>
                  <a:gd name="connsiteX11" fmla="*/ 156031 w 268497"/>
                  <a:gd name="connsiteY11" fmla="*/ 55990 h 260495"/>
                  <a:gd name="connsiteX12" fmla="*/ 212021 w 268497"/>
                  <a:gd name="connsiteY12" fmla="*/ 0 h 260495"/>
                  <a:gd name="connsiteX13" fmla="*/ 251611 w 268497"/>
                  <a:gd name="connsiteY13" fmla="*/ 16400 h 260495"/>
                  <a:gd name="connsiteX0" fmla="*/ 1921 w 268497"/>
                  <a:gd name="connsiteY0" fmla="*/ 218983 h 310423"/>
                  <a:gd name="connsiteX1" fmla="*/ 41512 w 268497"/>
                  <a:gd name="connsiteY1" fmla="*/ 150410 h 310423"/>
                  <a:gd name="connsiteX2" fmla="*/ 156031 w 268497"/>
                  <a:gd name="connsiteY2" fmla="*/ 119725 h 310423"/>
                  <a:gd name="connsiteX3" fmla="*/ 156031 w 268497"/>
                  <a:gd name="connsiteY3" fmla="*/ 55990 h 310423"/>
                  <a:gd name="connsiteX4" fmla="*/ 212021 w 268497"/>
                  <a:gd name="connsiteY4" fmla="*/ 0 h 310423"/>
                  <a:gd name="connsiteX5" fmla="*/ 251611 w 268497"/>
                  <a:gd name="connsiteY5" fmla="*/ 16400 h 310423"/>
                  <a:gd name="connsiteX6" fmla="*/ 268011 w 268497"/>
                  <a:gd name="connsiteY6" fmla="*/ 55990 h 310423"/>
                  <a:gd name="connsiteX7" fmla="*/ 268010 w 268497"/>
                  <a:gd name="connsiteY7" fmla="*/ 138804 h 310423"/>
                  <a:gd name="connsiteX8" fmla="*/ 266230 w 268497"/>
                  <a:gd name="connsiteY8" fmla="*/ 147619 h 310423"/>
                  <a:gd name="connsiteX9" fmla="*/ 266576 w 268497"/>
                  <a:gd name="connsiteY9" fmla="*/ 148069 h 310423"/>
                  <a:gd name="connsiteX10" fmla="*/ 226985 w 268497"/>
                  <a:gd name="connsiteY10" fmla="*/ 216642 h 310423"/>
                  <a:gd name="connsiteX11" fmla="*/ 70493 w 268497"/>
                  <a:gd name="connsiteY11" fmla="*/ 258574 h 310423"/>
                  <a:gd name="connsiteX12" fmla="*/ 1920 w 268497"/>
                  <a:gd name="connsiteY12" fmla="*/ 218983 h 310423"/>
                  <a:gd name="connsiteX13" fmla="*/ 93361 w 268497"/>
                  <a:gd name="connsiteY13" fmla="*/ 310423 h 310423"/>
                  <a:gd name="connsiteX0" fmla="*/ 1921 w 268497"/>
                  <a:gd name="connsiteY0" fmla="*/ 218983 h 260495"/>
                  <a:gd name="connsiteX1" fmla="*/ 41512 w 268497"/>
                  <a:gd name="connsiteY1" fmla="*/ 150410 h 260495"/>
                  <a:gd name="connsiteX2" fmla="*/ 156031 w 268497"/>
                  <a:gd name="connsiteY2" fmla="*/ 119725 h 260495"/>
                  <a:gd name="connsiteX3" fmla="*/ 156031 w 268497"/>
                  <a:gd name="connsiteY3" fmla="*/ 55990 h 260495"/>
                  <a:gd name="connsiteX4" fmla="*/ 212021 w 268497"/>
                  <a:gd name="connsiteY4" fmla="*/ 0 h 260495"/>
                  <a:gd name="connsiteX5" fmla="*/ 251611 w 268497"/>
                  <a:gd name="connsiteY5" fmla="*/ 16400 h 260495"/>
                  <a:gd name="connsiteX6" fmla="*/ 268011 w 268497"/>
                  <a:gd name="connsiteY6" fmla="*/ 55990 h 260495"/>
                  <a:gd name="connsiteX7" fmla="*/ 268010 w 268497"/>
                  <a:gd name="connsiteY7" fmla="*/ 138804 h 260495"/>
                  <a:gd name="connsiteX8" fmla="*/ 266230 w 268497"/>
                  <a:gd name="connsiteY8" fmla="*/ 147619 h 260495"/>
                  <a:gd name="connsiteX9" fmla="*/ 266576 w 268497"/>
                  <a:gd name="connsiteY9" fmla="*/ 148069 h 260495"/>
                  <a:gd name="connsiteX10" fmla="*/ 226985 w 268497"/>
                  <a:gd name="connsiteY10" fmla="*/ 216642 h 260495"/>
                  <a:gd name="connsiteX11" fmla="*/ 70493 w 268497"/>
                  <a:gd name="connsiteY11" fmla="*/ 258574 h 260495"/>
                  <a:gd name="connsiteX12" fmla="*/ 1920 w 268497"/>
                  <a:gd name="connsiteY12" fmla="*/ 218983 h 260495"/>
                  <a:gd name="connsiteX0" fmla="*/ 1921 w 268497"/>
                  <a:gd name="connsiteY0" fmla="*/ 218983 h 258574"/>
                  <a:gd name="connsiteX1" fmla="*/ 41512 w 268497"/>
                  <a:gd name="connsiteY1" fmla="*/ 150410 h 258574"/>
                  <a:gd name="connsiteX2" fmla="*/ 156031 w 268497"/>
                  <a:gd name="connsiteY2" fmla="*/ 119725 h 258574"/>
                  <a:gd name="connsiteX3" fmla="*/ 156031 w 268497"/>
                  <a:gd name="connsiteY3" fmla="*/ 55990 h 258574"/>
                  <a:gd name="connsiteX4" fmla="*/ 212021 w 268497"/>
                  <a:gd name="connsiteY4" fmla="*/ 0 h 258574"/>
                  <a:gd name="connsiteX5" fmla="*/ 251611 w 268497"/>
                  <a:gd name="connsiteY5" fmla="*/ 16400 h 258574"/>
                  <a:gd name="connsiteX6" fmla="*/ 268011 w 268497"/>
                  <a:gd name="connsiteY6" fmla="*/ 55990 h 258574"/>
                  <a:gd name="connsiteX7" fmla="*/ 268010 w 268497"/>
                  <a:gd name="connsiteY7" fmla="*/ 138804 h 258574"/>
                  <a:gd name="connsiteX8" fmla="*/ 266230 w 268497"/>
                  <a:gd name="connsiteY8" fmla="*/ 147619 h 258574"/>
                  <a:gd name="connsiteX9" fmla="*/ 266576 w 268497"/>
                  <a:gd name="connsiteY9" fmla="*/ 148069 h 258574"/>
                  <a:gd name="connsiteX10" fmla="*/ 226985 w 268497"/>
                  <a:gd name="connsiteY10" fmla="*/ 216642 h 258574"/>
                  <a:gd name="connsiteX11" fmla="*/ 70493 w 268497"/>
                  <a:gd name="connsiteY11" fmla="*/ 258574 h 258574"/>
                  <a:gd name="connsiteX0" fmla="*/ 0 w 226985"/>
                  <a:gd name="connsiteY0" fmla="*/ 150410 h 258574"/>
                  <a:gd name="connsiteX1" fmla="*/ 114519 w 226985"/>
                  <a:gd name="connsiteY1" fmla="*/ 119725 h 258574"/>
                  <a:gd name="connsiteX2" fmla="*/ 114519 w 226985"/>
                  <a:gd name="connsiteY2" fmla="*/ 55990 h 258574"/>
                  <a:gd name="connsiteX3" fmla="*/ 170509 w 226985"/>
                  <a:gd name="connsiteY3" fmla="*/ 0 h 258574"/>
                  <a:gd name="connsiteX4" fmla="*/ 210099 w 226985"/>
                  <a:gd name="connsiteY4" fmla="*/ 16400 h 258574"/>
                  <a:gd name="connsiteX5" fmla="*/ 226499 w 226985"/>
                  <a:gd name="connsiteY5" fmla="*/ 55990 h 258574"/>
                  <a:gd name="connsiteX6" fmla="*/ 226498 w 226985"/>
                  <a:gd name="connsiteY6" fmla="*/ 138804 h 258574"/>
                  <a:gd name="connsiteX7" fmla="*/ 224718 w 226985"/>
                  <a:gd name="connsiteY7" fmla="*/ 147619 h 258574"/>
                  <a:gd name="connsiteX8" fmla="*/ 225064 w 226985"/>
                  <a:gd name="connsiteY8" fmla="*/ 148069 h 258574"/>
                  <a:gd name="connsiteX9" fmla="*/ 185473 w 226985"/>
                  <a:gd name="connsiteY9" fmla="*/ 216642 h 258574"/>
                  <a:gd name="connsiteX10" fmla="*/ 28981 w 226985"/>
                  <a:gd name="connsiteY10" fmla="*/ 258574 h 258574"/>
                  <a:gd name="connsiteX0" fmla="*/ 0 w 218567"/>
                  <a:gd name="connsiteY0" fmla="*/ 111683 h 258574"/>
                  <a:gd name="connsiteX1" fmla="*/ 106101 w 218567"/>
                  <a:gd name="connsiteY1" fmla="*/ 119725 h 258574"/>
                  <a:gd name="connsiteX2" fmla="*/ 106101 w 218567"/>
                  <a:gd name="connsiteY2" fmla="*/ 55990 h 258574"/>
                  <a:gd name="connsiteX3" fmla="*/ 162091 w 218567"/>
                  <a:gd name="connsiteY3" fmla="*/ 0 h 258574"/>
                  <a:gd name="connsiteX4" fmla="*/ 201681 w 218567"/>
                  <a:gd name="connsiteY4" fmla="*/ 16400 h 258574"/>
                  <a:gd name="connsiteX5" fmla="*/ 218081 w 218567"/>
                  <a:gd name="connsiteY5" fmla="*/ 55990 h 258574"/>
                  <a:gd name="connsiteX6" fmla="*/ 218080 w 218567"/>
                  <a:gd name="connsiteY6" fmla="*/ 138804 h 258574"/>
                  <a:gd name="connsiteX7" fmla="*/ 216300 w 218567"/>
                  <a:gd name="connsiteY7" fmla="*/ 147619 h 258574"/>
                  <a:gd name="connsiteX8" fmla="*/ 216646 w 218567"/>
                  <a:gd name="connsiteY8" fmla="*/ 148069 h 258574"/>
                  <a:gd name="connsiteX9" fmla="*/ 177055 w 218567"/>
                  <a:gd name="connsiteY9" fmla="*/ 216642 h 258574"/>
                  <a:gd name="connsiteX10" fmla="*/ 20563 w 218567"/>
                  <a:gd name="connsiteY10" fmla="*/ 258574 h 258574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24900 w 244419"/>
                  <a:gd name="connsiteY0" fmla="*/ 111683 h 270360"/>
                  <a:gd name="connsiteX1" fmla="*/ 131001 w 244419"/>
                  <a:gd name="connsiteY1" fmla="*/ 119725 h 270360"/>
                  <a:gd name="connsiteX2" fmla="*/ 131001 w 244419"/>
                  <a:gd name="connsiteY2" fmla="*/ 55990 h 270360"/>
                  <a:gd name="connsiteX3" fmla="*/ 186991 w 244419"/>
                  <a:gd name="connsiteY3" fmla="*/ 0 h 270360"/>
                  <a:gd name="connsiteX4" fmla="*/ 226581 w 244419"/>
                  <a:gd name="connsiteY4" fmla="*/ 16400 h 270360"/>
                  <a:gd name="connsiteX5" fmla="*/ 242981 w 244419"/>
                  <a:gd name="connsiteY5" fmla="*/ 55990 h 270360"/>
                  <a:gd name="connsiteX6" fmla="*/ 242980 w 244419"/>
                  <a:gd name="connsiteY6" fmla="*/ 138804 h 270360"/>
                  <a:gd name="connsiteX7" fmla="*/ 241200 w 244419"/>
                  <a:gd name="connsiteY7" fmla="*/ 147619 h 270360"/>
                  <a:gd name="connsiteX8" fmla="*/ 241546 w 244419"/>
                  <a:gd name="connsiteY8" fmla="*/ 148069 h 270360"/>
                  <a:gd name="connsiteX9" fmla="*/ 201955 w 244419"/>
                  <a:gd name="connsiteY9" fmla="*/ 216642 h 270360"/>
                  <a:gd name="connsiteX10" fmla="*/ 0 w 244419"/>
                  <a:gd name="connsiteY10" fmla="*/ 270360 h 270360"/>
                  <a:gd name="connsiteX0" fmla="*/ 24900 w 244419"/>
                  <a:gd name="connsiteY0" fmla="*/ 111683 h 270466"/>
                  <a:gd name="connsiteX1" fmla="*/ 131001 w 244419"/>
                  <a:gd name="connsiteY1" fmla="*/ 119725 h 270466"/>
                  <a:gd name="connsiteX2" fmla="*/ 131001 w 244419"/>
                  <a:gd name="connsiteY2" fmla="*/ 55990 h 270466"/>
                  <a:gd name="connsiteX3" fmla="*/ 186991 w 244419"/>
                  <a:gd name="connsiteY3" fmla="*/ 0 h 270466"/>
                  <a:gd name="connsiteX4" fmla="*/ 226581 w 244419"/>
                  <a:gd name="connsiteY4" fmla="*/ 16400 h 270466"/>
                  <a:gd name="connsiteX5" fmla="*/ 242981 w 244419"/>
                  <a:gd name="connsiteY5" fmla="*/ 55990 h 270466"/>
                  <a:gd name="connsiteX6" fmla="*/ 242980 w 244419"/>
                  <a:gd name="connsiteY6" fmla="*/ 138804 h 270466"/>
                  <a:gd name="connsiteX7" fmla="*/ 241200 w 244419"/>
                  <a:gd name="connsiteY7" fmla="*/ 147619 h 270466"/>
                  <a:gd name="connsiteX8" fmla="*/ 241546 w 244419"/>
                  <a:gd name="connsiteY8" fmla="*/ 148069 h 270466"/>
                  <a:gd name="connsiteX9" fmla="*/ 201955 w 244419"/>
                  <a:gd name="connsiteY9" fmla="*/ 216642 h 270466"/>
                  <a:gd name="connsiteX10" fmla="*/ 0 w 244419"/>
                  <a:gd name="connsiteY10" fmla="*/ 270360 h 270466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793" h="278869">
                    <a:moveTo>
                      <a:pt x="0" y="126837"/>
                    </a:moveTo>
                    <a:cubicBezTo>
                      <a:pt x="63992" y="97526"/>
                      <a:pt x="104411" y="105256"/>
                      <a:pt x="148196" y="119725"/>
                    </a:cubicBezTo>
                    <a:lnTo>
                      <a:pt x="148196" y="55990"/>
                    </a:lnTo>
                    <a:cubicBezTo>
                      <a:pt x="148196" y="25068"/>
                      <a:pt x="173264" y="0"/>
                      <a:pt x="204186" y="0"/>
                    </a:cubicBezTo>
                    <a:cubicBezTo>
                      <a:pt x="219647" y="0"/>
                      <a:pt x="233644" y="6267"/>
                      <a:pt x="243776" y="16400"/>
                    </a:cubicBezTo>
                    <a:cubicBezTo>
                      <a:pt x="253909" y="26532"/>
                      <a:pt x="260176" y="40529"/>
                      <a:pt x="260176" y="55990"/>
                    </a:cubicBezTo>
                    <a:cubicBezTo>
                      <a:pt x="260176" y="83595"/>
                      <a:pt x="260175" y="111199"/>
                      <a:pt x="260175" y="138804"/>
                    </a:cubicBezTo>
                    <a:lnTo>
                      <a:pt x="258395" y="147619"/>
                    </a:lnTo>
                    <a:lnTo>
                      <a:pt x="258741" y="148069"/>
                    </a:lnTo>
                    <a:cubicBezTo>
                      <a:pt x="266744" y="177938"/>
                      <a:pt x="260811" y="194857"/>
                      <a:pt x="219150" y="216642"/>
                    </a:cubicBezTo>
                    <a:cubicBezTo>
                      <a:pt x="177489" y="238427"/>
                      <a:pt x="89564" y="281079"/>
                      <a:pt x="8776" y="27878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D49EFE5-F0D8-4D74-8FB7-787A9CD9861A}"/>
                </a:ext>
              </a:extLst>
            </p:cNvPr>
            <p:cNvGrpSpPr/>
            <p:nvPr/>
          </p:nvGrpSpPr>
          <p:grpSpPr>
            <a:xfrm>
              <a:off x="7395581" y="3777585"/>
              <a:ext cx="1219961" cy="2670651"/>
              <a:chOff x="7395581" y="3777585"/>
              <a:chExt cx="1219961" cy="2670651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4C09F87B-9989-4254-A5DA-691AB22C9145}"/>
                  </a:ext>
                </a:extLst>
              </p:cNvPr>
              <p:cNvSpPr/>
              <p:nvPr/>
            </p:nvSpPr>
            <p:spPr>
              <a:xfrm rot="1800000">
                <a:off x="7430902" y="3817619"/>
                <a:ext cx="1184640" cy="804606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  <a:gd name="connsiteX0" fmla="*/ 592320 w 1184640"/>
                  <a:gd name="connsiteY0" fmla="*/ 0 h 752436"/>
                  <a:gd name="connsiteX1" fmla="*/ 665324 w 1184640"/>
                  <a:gd name="connsiteY1" fmla="*/ 37815 h 752436"/>
                  <a:gd name="connsiteX2" fmla="*/ 745624 w 1184640"/>
                  <a:gd name="connsiteY2" fmla="*/ 20183 h 752436"/>
                  <a:gd name="connsiteX3" fmla="*/ 806350 w 1184640"/>
                  <a:gd name="connsiteY3" fmla="*/ 75601 h 752436"/>
                  <a:gd name="connsiteX4" fmla="*/ 888480 w 1184640"/>
                  <a:gd name="connsiteY4" fmla="*/ 79356 h 752436"/>
                  <a:gd name="connsiteX5" fmla="*/ 932795 w 1184640"/>
                  <a:gd name="connsiteY5" fmla="*/ 148605 h 752436"/>
                  <a:gd name="connsiteX6" fmla="*/ 1011153 w 1184640"/>
                  <a:gd name="connsiteY6" fmla="*/ 173486 h 752436"/>
                  <a:gd name="connsiteX7" fmla="*/ 1036034 w 1184640"/>
                  <a:gd name="connsiteY7" fmla="*/ 251845 h 752436"/>
                  <a:gd name="connsiteX8" fmla="*/ 1105284 w 1184640"/>
                  <a:gd name="connsiteY8" fmla="*/ 296160 h 752436"/>
                  <a:gd name="connsiteX9" fmla="*/ 1109039 w 1184640"/>
                  <a:gd name="connsiteY9" fmla="*/ 378289 h 752436"/>
                  <a:gd name="connsiteX10" fmla="*/ 1164457 w 1184640"/>
                  <a:gd name="connsiteY10" fmla="*/ 439016 h 752436"/>
                  <a:gd name="connsiteX11" fmla="*/ 1146825 w 1184640"/>
                  <a:gd name="connsiteY11" fmla="*/ 519315 h 752436"/>
                  <a:gd name="connsiteX12" fmla="*/ 1184640 w 1184640"/>
                  <a:gd name="connsiteY12" fmla="*/ 592319 h 752436"/>
                  <a:gd name="connsiteX13" fmla="*/ 1146825 w 1184640"/>
                  <a:gd name="connsiteY13" fmla="*/ 665323 h 752436"/>
                  <a:gd name="connsiteX14" fmla="*/ 1164457 w 1184640"/>
                  <a:gd name="connsiteY14" fmla="*/ 745622 h 752436"/>
                  <a:gd name="connsiteX15" fmla="*/ 1163709 w 1184640"/>
                  <a:gd name="connsiteY15" fmla="*/ 746442 h 752436"/>
                  <a:gd name="connsiteX16" fmla="*/ 109002 w 1184640"/>
                  <a:gd name="connsiteY16" fmla="*/ 752436 h 752436"/>
                  <a:gd name="connsiteX17" fmla="*/ 20932 w 1184640"/>
                  <a:gd name="connsiteY17" fmla="*/ 746442 h 752436"/>
                  <a:gd name="connsiteX18" fmla="*/ 20183 w 1184640"/>
                  <a:gd name="connsiteY18" fmla="*/ 745622 h 752436"/>
                  <a:gd name="connsiteX19" fmla="*/ 37815 w 1184640"/>
                  <a:gd name="connsiteY19" fmla="*/ 665323 h 752436"/>
                  <a:gd name="connsiteX20" fmla="*/ 0 w 1184640"/>
                  <a:gd name="connsiteY20" fmla="*/ 592319 h 752436"/>
                  <a:gd name="connsiteX21" fmla="*/ 37815 w 1184640"/>
                  <a:gd name="connsiteY21" fmla="*/ 519315 h 752436"/>
                  <a:gd name="connsiteX22" fmla="*/ 20183 w 1184640"/>
                  <a:gd name="connsiteY22" fmla="*/ 439016 h 752436"/>
                  <a:gd name="connsiteX23" fmla="*/ 75601 w 1184640"/>
                  <a:gd name="connsiteY23" fmla="*/ 378289 h 752436"/>
                  <a:gd name="connsiteX24" fmla="*/ 79356 w 1184640"/>
                  <a:gd name="connsiteY24" fmla="*/ 296160 h 752436"/>
                  <a:gd name="connsiteX25" fmla="*/ 148606 w 1184640"/>
                  <a:gd name="connsiteY25" fmla="*/ 251845 h 752436"/>
                  <a:gd name="connsiteX26" fmla="*/ 173487 w 1184640"/>
                  <a:gd name="connsiteY26" fmla="*/ 173486 h 752436"/>
                  <a:gd name="connsiteX27" fmla="*/ 251845 w 1184640"/>
                  <a:gd name="connsiteY27" fmla="*/ 148605 h 752436"/>
                  <a:gd name="connsiteX28" fmla="*/ 296160 w 1184640"/>
                  <a:gd name="connsiteY28" fmla="*/ 79356 h 752436"/>
                  <a:gd name="connsiteX29" fmla="*/ 378290 w 1184640"/>
                  <a:gd name="connsiteY29" fmla="*/ 75601 h 752436"/>
                  <a:gd name="connsiteX30" fmla="*/ 439016 w 1184640"/>
                  <a:gd name="connsiteY30" fmla="*/ 20183 h 752436"/>
                  <a:gd name="connsiteX31" fmla="*/ 519316 w 1184640"/>
                  <a:gd name="connsiteY31" fmla="*/ 37815 h 752436"/>
                  <a:gd name="connsiteX32" fmla="*/ 592320 w 1184640"/>
                  <a:gd name="connsiteY32" fmla="*/ 0 h 752436"/>
                  <a:gd name="connsiteX0" fmla="*/ 592320 w 1184640"/>
                  <a:gd name="connsiteY0" fmla="*/ 0 h 804606"/>
                  <a:gd name="connsiteX1" fmla="*/ 665324 w 1184640"/>
                  <a:gd name="connsiteY1" fmla="*/ 37815 h 804606"/>
                  <a:gd name="connsiteX2" fmla="*/ 745624 w 1184640"/>
                  <a:gd name="connsiteY2" fmla="*/ 20183 h 804606"/>
                  <a:gd name="connsiteX3" fmla="*/ 806350 w 1184640"/>
                  <a:gd name="connsiteY3" fmla="*/ 75601 h 804606"/>
                  <a:gd name="connsiteX4" fmla="*/ 888480 w 1184640"/>
                  <a:gd name="connsiteY4" fmla="*/ 79356 h 804606"/>
                  <a:gd name="connsiteX5" fmla="*/ 932795 w 1184640"/>
                  <a:gd name="connsiteY5" fmla="*/ 148605 h 804606"/>
                  <a:gd name="connsiteX6" fmla="*/ 1011153 w 1184640"/>
                  <a:gd name="connsiteY6" fmla="*/ 173486 h 804606"/>
                  <a:gd name="connsiteX7" fmla="*/ 1036034 w 1184640"/>
                  <a:gd name="connsiteY7" fmla="*/ 251845 h 804606"/>
                  <a:gd name="connsiteX8" fmla="*/ 1105284 w 1184640"/>
                  <a:gd name="connsiteY8" fmla="*/ 296160 h 804606"/>
                  <a:gd name="connsiteX9" fmla="*/ 1109039 w 1184640"/>
                  <a:gd name="connsiteY9" fmla="*/ 378289 h 804606"/>
                  <a:gd name="connsiteX10" fmla="*/ 1164457 w 1184640"/>
                  <a:gd name="connsiteY10" fmla="*/ 439016 h 804606"/>
                  <a:gd name="connsiteX11" fmla="*/ 1146825 w 1184640"/>
                  <a:gd name="connsiteY11" fmla="*/ 519315 h 804606"/>
                  <a:gd name="connsiteX12" fmla="*/ 1184640 w 1184640"/>
                  <a:gd name="connsiteY12" fmla="*/ 592319 h 804606"/>
                  <a:gd name="connsiteX13" fmla="*/ 1146825 w 1184640"/>
                  <a:gd name="connsiteY13" fmla="*/ 665323 h 804606"/>
                  <a:gd name="connsiteX14" fmla="*/ 1164457 w 1184640"/>
                  <a:gd name="connsiteY14" fmla="*/ 745622 h 804606"/>
                  <a:gd name="connsiteX15" fmla="*/ 1163709 w 1184640"/>
                  <a:gd name="connsiteY15" fmla="*/ 746442 h 804606"/>
                  <a:gd name="connsiteX16" fmla="*/ 199614 w 1184640"/>
                  <a:gd name="connsiteY16" fmla="*/ 804606 h 804606"/>
                  <a:gd name="connsiteX17" fmla="*/ 20932 w 1184640"/>
                  <a:gd name="connsiteY17" fmla="*/ 746442 h 804606"/>
                  <a:gd name="connsiteX18" fmla="*/ 20183 w 1184640"/>
                  <a:gd name="connsiteY18" fmla="*/ 745622 h 804606"/>
                  <a:gd name="connsiteX19" fmla="*/ 37815 w 1184640"/>
                  <a:gd name="connsiteY19" fmla="*/ 665323 h 804606"/>
                  <a:gd name="connsiteX20" fmla="*/ 0 w 1184640"/>
                  <a:gd name="connsiteY20" fmla="*/ 592319 h 804606"/>
                  <a:gd name="connsiteX21" fmla="*/ 37815 w 1184640"/>
                  <a:gd name="connsiteY21" fmla="*/ 519315 h 804606"/>
                  <a:gd name="connsiteX22" fmla="*/ 20183 w 1184640"/>
                  <a:gd name="connsiteY22" fmla="*/ 439016 h 804606"/>
                  <a:gd name="connsiteX23" fmla="*/ 75601 w 1184640"/>
                  <a:gd name="connsiteY23" fmla="*/ 378289 h 804606"/>
                  <a:gd name="connsiteX24" fmla="*/ 79356 w 1184640"/>
                  <a:gd name="connsiteY24" fmla="*/ 296160 h 804606"/>
                  <a:gd name="connsiteX25" fmla="*/ 148606 w 1184640"/>
                  <a:gd name="connsiteY25" fmla="*/ 251845 h 804606"/>
                  <a:gd name="connsiteX26" fmla="*/ 173487 w 1184640"/>
                  <a:gd name="connsiteY26" fmla="*/ 173486 h 804606"/>
                  <a:gd name="connsiteX27" fmla="*/ 251845 w 1184640"/>
                  <a:gd name="connsiteY27" fmla="*/ 148605 h 804606"/>
                  <a:gd name="connsiteX28" fmla="*/ 296160 w 1184640"/>
                  <a:gd name="connsiteY28" fmla="*/ 79356 h 804606"/>
                  <a:gd name="connsiteX29" fmla="*/ 378290 w 1184640"/>
                  <a:gd name="connsiteY29" fmla="*/ 75601 h 804606"/>
                  <a:gd name="connsiteX30" fmla="*/ 439016 w 1184640"/>
                  <a:gd name="connsiteY30" fmla="*/ 20183 h 804606"/>
                  <a:gd name="connsiteX31" fmla="*/ 519316 w 1184640"/>
                  <a:gd name="connsiteY31" fmla="*/ 37815 h 804606"/>
                  <a:gd name="connsiteX32" fmla="*/ 592320 w 1184640"/>
                  <a:gd name="connsiteY32" fmla="*/ 0 h 80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84640" h="804606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199614" y="804606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lnTo>
                      <a:pt x="59232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9DD6D10-DC82-43C0-B33B-C5EB3EC3D7FF}"/>
                  </a:ext>
                </a:extLst>
              </p:cNvPr>
              <p:cNvGrpSpPr/>
              <p:nvPr/>
            </p:nvGrpSpPr>
            <p:grpSpPr>
              <a:xfrm>
                <a:off x="7395581" y="3777585"/>
                <a:ext cx="1192903" cy="2670651"/>
                <a:chOff x="6619203" y="3777585"/>
                <a:chExt cx="1192903" cy="2670651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B469A9AA-CE0E-4997-8734-1A219C85704B}"/>
                    </a:ext>
                  </a:extLst>
                </p:cNvPr>
                <p:cNvGrpSpPr/>
                <p:nvPr/>
              </p:nvGrpSpPr>
              <p:grpSpPr>
                <a:xfrm>
                  <a:off x="6619203" y="3877573"/>
                  <a:ext cx="1014923" cy="2564410"/>
                  <a:chOff x="675445" y="4348765"/>
                  <a:chExt cx="828439" cy="2093218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A21678F5-AB28-45A3-B53C-526FB2CEA311}"/>
                      </a:ext>
                    </a:extLst>
                  </p:cNvPr>
                  <p:cNvSpPr/>
                  <p:nvPr/>
                </p:nvSpPr>
                <p:spPr>
                  <a:xfrm>
                    <a:off x="1074482" y="5113856"/>
                    <a:ext cx="184679" cy="37967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5E3A48DE-BF4A-4911-85EB-5B1DE71165A2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623" name="四角形: 上の 2 つの角を丸める 622">
                    <a:extLst>
                      <a:ext uri="{FF2B5EF4-FFF2-40B4-BE49-F238E27FC236}">
                        <a16:creationId xmlns:a16="http://schemas.microsoft.com/office/drawing/2014/main" id="{92AB56E9-6A4F-46D5-8B55-A806021C4DAD}"/>
                      </a:ext>
                    </a:extLst>
                  </p:cNvPr>
                  <p:cNvSpPr/>
                  <p:nvPr/>
                </p:nvSpPr>
                <p:spPr>
                  <a:xfrm>
                    <a:off x="914043" y="5430206"/>
                    <a:ext cx="520051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3D1A2D8E-91DA-483D-8B30-96A183F0FE27}"/>
                      </a:ext>
                    </a:extLst>
                  </p:cNvPr>
                  <p:cNvSpPr/>
                  <p:nvPr/>
                </p:nvSpPr>
                <p:spPr>
                  <a:xfrm>
                    <a:off x="675445" y="4348765"/>
                    <a:ext cx="828439" cy="970302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2486"/>
                      <a:gd name="connsiteY0" fmla="*/ 784141 h 957323"/>
                      <a:gd name="connsiteX1" fmla="*/ 232191 w 822486"/>
                      <a:gd name="connsiteY1" fmla="*/ 956228 h 957323"/>
                      <a:gd name="connsiteX2" fmla="*/ 75343 w 822486"/>
                      <a:gd name="connsiteY2" fmla="*/ 878480 h 957323"/>
                      <a:gd name="connsiteX3" fmla="*/ 67533 w 822486"/>
                      <a:gd name="connsiteY3" fmla="*/ 858566 h 957323"/>
                      <a:gd name="connsiteX4" fmla="*/ 100514 w 822486"/>
                      <a:gd name="connsiteY4" fmla="*/ 831599 h 957323"/>
                      <a:gd name="connsiteX5" fmla="*/ 70485 w 822486"/>
                      <a:gd name="connsiteY5" fmla="*/ 837020 h 957323"/>
                      <a:gd name="connsiteX6" fmla="*/ 60233 w 822486"/>
                      <a:gd name="connsiteY6" fmla="*/ 839955 h 957323"/>
                      <a:gd name="connsiteX7" fmla="*/ 59765 w 822486"/>
                      <a:gd name="connsiteY7" fmla="*/ 838761 h 957323"/>
                      <a:gd name="connsiteX8" fmla="*/ 48103 w 822486"/>
                      <a:gd name="connsiteY8" fmla="*/ 788638 h 957323"/>
                      <a:gd name="connsiteX9" fmla="*/ 0 w 822486"/>
                      <a:gd name="connsiteY9" fmla="*/ 750179 h 957323"/>
                      <a:gd name="connsiteX10" fmla="*/ 41934 w 822486"/>
                      <a:gd name="connsiteY10" fmla="*/ 608504 h 957323"/>
                      <a:gd name="connsiteX11" fmla="*/ 12918 w 822486"/>
                      <a:gd name="connsiteY11" fmla="*/ 437732 h 957323"/>
                      <a:gd name="connsiteX12" fmla="*/ 11316 w 822486"/>
                      <a:gd name="connsiteY12" fmla="*/ 376181 h 957323"/>
                      <a:gd name="connsiteX13" fmla="*/ 431574 w 822486"/>
                      <a:gd name="connsiteY13" fmla="*/ 22 h 957323"/>
                      <a:gd name="connsiteX14" fmla="*/ 821479 w 822486"/>
                      <a:gd name="connsiteY14" fmla="*/ 481381 h 957323"/>
                      <a:gd name="connsiteX15" fmla="*/ 552319 w 822486"/>
                      <a:gd name="connsiteY15" fmla="*/ 934938 h 957323"/>
                      <a:gd name="connsiteX0" fmla="*/ 480846 w 822153"/>
                      <a:gd name="connsiteY0" fmla="*/ 784141 h 957323"/>
                      <a:gd name="connsiteX1" fmla="*/ 232191 w 822153"/>
                      <a:gd name="connsiteY1" fmla="*/ 956228 h 957323"/>
                      <a:gd name="connsiteX2" fmla="*/ 75343 w 822153"/>
                      <a:gd name="connsiteY2" fmla="*/ 878480 h 957323"/>
                      <a:gd name="connsiteX3" fmla="*/ 67533 w 822153"/>
                      <a:gd name="connsiteY3" fmla="*/ 858566 h 957323"/>
                      <a:gd name="connsiteX4" fmla="*/ 100514 w 822153"/>
                      <a:gd name="connsiteY4" fmla="*/ 831599 h 957323"/>
                      <a:gd name="connsiteX5" fmla="*/ 70485 w 822153"/>
                      <a:gd name="connsiteY5" fmla="*/ 837020 h 957323"/>
                      <a:gd name="connsiteX6" fmla="*/ 60233 w 822153"/>
                      <a:gd name="connsiteY6" fmla="*/ 839955 h 957323"/>
                      <a:gd name="connsiteX7" fmla="*/ 59765 w 822153"/>
                      <a:gd name="connsiteY7" fmla="*/ 838761 h 957323"/>
                      <a:gd name="connsiteX8" fmla="*/ 48103 w 822153"/>
                      <a:gd name="connsiteY8" fmla="*/ 788638 h 957323"/>
                      <a:gd name="connsiteX9" fmla="*/ 0 w 822153"/>
                      <a:gd name="connsiteY9" fmla="*/ 750179 h 957323"/>
                      <a:gd name="connsiteX10" fmla="*/ 41934 w 822153"/>
                      <a:gd name="connsiteY10" fmla="*/ 608504 h 957323"/>
                      <a:gd name="connsiteX11" fmla="*/ 12918 w 822153"/>
                      <a:gd name="connsiteY11" fmla="*/ 437732 h 957323"/>
                      <a:gd name="connsiteX12" fmla="*/ 11316 w 822153"/>
                      <a:gd name="connsiteY12" fmla="*/ 376181 h 957323"/>
                      <a:gd name="connsiteX13" fmla="*/ 431574 w 822153"/>
                      <a:gd name="connsiteY13" fmla="*/ 22 h 957323"/>
                      <a:gd name="connsiteX14" fmla="*/ 821479 w 822153"/>
                      <a:gd name="connsiteY14" fmla="*/ 481381 h 957323"/>
                      <a:gd name="connsiteX15" fmla="*/ 552319 w 822153"/>
                      <a:gd name="connsiteY15" fmla="*/ 934938 h 957323"/>
                      <a:gd name="connsiteX0" fmla="*/ 480846 w 806304"/>
                      <a:gd name="connsiteY0" fmla="*/ 785139 h 958321"/>
                      <a:gd name="connsiteX1" fmla="*/ 232191 w 806304"/>
                      <a:gd name="connsiteY1" fmla="*/ 957226 h 958321"/>
                      <a:gd name="connsiteX2" fmla="*/ 75343 w 806304"/>
                      <a:gd name="connsiteY2" fmla="*/ 879478 h 958321"/>
                      <a:gd name="connsiteX3" fmla="*/ 67533 w 806304"/>
                      <a:gd name="connsiteY3" fmla="*/ 859564 h 958321"/>
                      <a:gd name="connsiteX4" fmla="*/ 100514 w 806304"/>
                      <a:gd name="connsiteY4" fmla="*/ 832597 h 958321"/>
                      <a:gd name="connsiteX5" fmla="*/ 70485 w 806304"/>
                      <a:gd name="connsiteY5" fmla="*/ 838018 h 958321"/>
                      <a:gd name="connsiteX6" fmla="*/ 60233 w 806304"/>
                      <a:gd name="connsiteY6" fmla="*/ 840953 h 958321"/>
                      <a:gd name="connsiteX7" fmla="*/ 59765 w 806304"/>
                      <a:gd name="connsiteY7" fmla="*/ 839759 h 958321"/>
                      <a:gd name="connsiteX8" fmla="*/ 48103 w 806304"/>
                      <a:gd name="connsiteY8" fmla="*/ 789636 h 958321"/>
                      <a:gd name="connsiteX9" fmla="*/ 0 w 806304"/>
                      <a:gd name="connsiteY9" fmla="*/ 751177 h 958321"/>
                      <a:gd name="connsiteX10" fmla="*/ 41934 w 806304"/>
                      <a:gd name="connsiteY10" fmla="*/ 609502 h 958321"/>
                      <a:gd name="connsiteX11" fmla="*/ 12918 w 806304"/>
                      <a:gd name="connsiteY11" fmla="*/ 438730 h 958321"/>
                      <a:gd name="connsiteX12" fmla="*/ 11316 w 806304"/>
                      <a:gd name="connsiteY12" fmla="*/ 377179 h 958321"/>
                      <a:gd name="connsiteX13" fmla="*/ 431574 w 806304"/>
                      <a:gd name="connsiteY13" fmla="*/ 1020 h 958321"/>
                      <a:gd name="connsiteX14" fmla="*/ 805963 w 806304"/>
                      <a:gd name="connsiteY14" fmla="*/ 477196 h 958321"/>
                      <a:gd name="connsiteX15" fmla="*/ 552319 w 806304"/>
                      <a:gd name="connsiteY15" fmla="*/ 935936 h 958321"/>
                      <a:gd name="connsiteX0" fmla="*/ 480846 w 806382"/>
                      <a:gd name="connsiteY0" fmla="*/ 784125 h 957307"/>
                      <a:gd name="connsiteX1" fmla="*/ 232191 w 806382"/>
                      <a:gd name="connsiteY1" fmla="*/ 956212 h 957307"/>
                      <a:gd name="connsiteX2" fmla="*/ 75343 w 806382"/>
                      <a:gd name="connsiteY2" fmla="*/ 878464 h 957307"/>
                      <a:gd name="connsiteX3" fmla="*/ 67533 w 806382"/>
                      <a:gd name="connsiteY3" fmla="*/ 858550 h 957307"/>
                      <a:gd name="connsiteX4" fmla="*/ 100514 w 806382"/>
                      <a:gd name="connsiteY4" fmla="*/ 831583 h 957307"/>
                      <a:gd name="connsiteX5" fmla="*/ 70485 w 806382"/>
                      <a:gd name="connsiteY5" fmla="*/ 837004 h 957307"/>
                      <a:gd name="connsiteX6" fmla="*/ 60233 w 806382"/>
                      <a:gd name="connsiteY6" fmla="*/ 839939 h 957307"/>
                      <a:gd name="connsiteX7" fmla="*/ 59765 w 806382"/>
                      <a:gd name="connsiteY7" fmla="*/ 838745 h 957307"/>
                      <a:gd name="connsiteX8" fmla="*/ 48103 w 806382"/>
                      <a:gd name="connsiteY8" fmla="*/ 788622 h 957307"/>
                      <a:gd name="connsiteX9" fmla="*/ 0 w 806382"/>
                      <a:gd name="connsiteY9" fmla="*/ 750163 h 957307"/>
                      <a:gd name="connsiteX10" fmla="*/ 41934 w 806382"/>
                      <a:gd name="connsiteY10" fmla="*/ 608488 h 957307"/>
                      <a:gd name="connsiteX11" fmla="*/ 12918 w 806382"/>
                      <a:gd name="connsiteY11" fmla="*/ 437716 h 957307"/>
                      <a:gd name="connsiteX12" fmla="*/ 11316 w 806382"/>
                      <a:gd name="connsiteY12" fmla="*/ 376165 h 957307"/>
                      <a:gd name="connsiteX13" fmla="*/ 431574 w 806382"/>
                      <a:gd name="connsiteY13" fmla="*/ 6 h 957307"/>
                      <a:gd name="connsiteX14" fmla="*/ 805963 w 806382"/>
                      <a:gd name="connsiteY14" fmla="*/ 476182 h 957307"/>
                      <a:gd name="connsiteX15" fmla="*/ 552319 w 806382"/>
                      <a:gd name="connsiteY15" fmla="*/ 934922 h 957307"/>
                      <a:gd name="connsiteX0" fmla="*/ 480846 w 806466"/>
                      <a:gd name="connsiteY0" fmla="*/ 784125 h 957307"/>
                      <a:gd name="connsiteX1" fmla="*/ 232191 w 806466"/>
                      <a:gd name="connsiteY1" fmla="*/ 956212 h 957307"/>
                      <a:gd name="connsiteX2" fmla="*/ 75343 w 806466"/>
                      <a:gd name="connsiteY2" fmla="*/ 878464 h 957307"/>
                      <a:gd name="connsiteX3" fmla="*/ 67533 w 806466"/>
                      <a:gd name="connsiteY3" fmla="*/ 858550 h 957307"/>
                      <a:gd name="connsiteX4" fmla="*/ 100514 w 806466"/>
                      <a:gd name="connsiteY4" fmla="*/ 831583 h 957307"/>
                      <a:gd name="connsiteX5" fmla="*/ 70485 w 806466"/>
                      <a:gd name="connsiteY5" fmla="*/ 837004 h 957307"/>
                      <a:gd name="connsiteX6" fmla="*/ 60233 w 806466"/>
                      <a:gd name="connsiteY6" fmla="*/ 839939 h 957307"/>
                      <a:gd name="connsiteX7" fmla="*/ 59765 w 806466"/>
                      <a:gd name="connsiteY7" fmla="*/ 838745 h 957307"/>
                      <a:gd name="connsiteX8" fmla="*/ 48103 w 806466"/>
                      <a:gd name="connsiteY8" fmla="*/ 788622 h 957307"/>
                      <a:gd name="connsiteX9" fmla="*/ 0 w 806466"/>
                      <a:gd name="connsiteY9" fmla="*/ 750163 h 957307"/>
                      <a:gd name="connsiteX10" fmla="*/ 41934 w 806466"/>
                      <a:gd name="connsiteY10" fmla="*/ 608488 h 957307"/>
                      <a:gd name="connsiteX11" fmla="*/ 12918 w 806466"/>
                      <a:gd name="connsiteY11" fmla="*/ 437716 h 957307"/>
                      <a:gd name="connsiteX12" fmla="*/ 11316 w 806466"/>
                      <a:gd name="connsiteY12" fmla="*/ 376165 h 957307"/>
                      <a:gd name="connsiteX13" fmla="*/ 431574 w 806466"/>
                      <a:gd name="connsiteY13" fmla="*/ 6 h 957307"/>
                      <a:gd name="connsiteX14" fmla="*/ 805963 w 806466"/>
                      <a:gd name="connsiteY14" fmla="*/ 476182 h 957307"/>
                      <a:gd name="connsiteX15" fmla="*/ 552319 w 806466"/>
                      <a:gd name="connsiteY15" fmla="*/ 934922 h 957307"/>
                      <a:gd name="connsiteX0" fmla="*/ 480846 w 807025"/>
                      <a:gd name="connsiteY0" fmla="*/ 797081 h 970263"/>
                      <a:gd name="connsiteX1" fmla="*/ 232191 w 807025"/>
                      <a:gd name="connsiteY1" fmla="*/ 969168 h 970263"/>
                      <a:gd name="connsiteX2" fmla="*/ 75343 w 807025"/>
                      <a:gd name="connsiteY2" fmla="*/ 891420 h 970263"/>
                      <a:gd name="connsiteX3" fmla="*/ 67533 w 807025"/>
                      <a:gd name="connsiteY3" fmla="*/ 871506 h 970263"/>
                      <a:gd name="connsiteX4" fmla="*/ 100514 w 807025"/>
                      <a:gd name="connsiteY4" fmla="*/ 844539 h 970263"/>
                      <a:gd name="connsiteX5" fmla="*/ 70485 w 807025"/>
                      <a:gd name="connsiteY5" fmla="*/ 849960 h 970263"/>
                      <a:gd name="connsiteX6" fmla="*/ 60233 w 807025"/>
                      <a:gd name="connsiteY6" fmla="*/ 852895 h 970263"/>
                      <a:gd name="connsiteX7" fmla="*/ 59765 w 807025"/>
                      <a:gd name="connsiteY7" fmla="*/ 851701 h 970263"/>
                      <a:gd name="connsiteX8" fmla="*/ 48103 w 807025"/>
                      <a:gd name="connsiteY8" fmla="*/ 801578 h 970263"/>
                      <a:gd name="connsiteX9" fmla="*/ 0 w 807025"/>
                      <a:gd name="connsiteY9" fmla="*/ 763119 h 970263"/>
                      <a:gd name="connsiteX10" fmla="*/ 41934 w 807025"/>
                      <a:gd name="connsiteY10" fmla="*/ 621444 h 970263"/>
                      <a:gd name="connsiteX11" fmla="*/ 12918 w 807025"/>
                      <a:gd name="connsiteY11" fmla="*/ 450672 h 970263"/>
                      <a:gd name="connsiteX12" fmla="*/ 11316 w 807025"/>
                      <a:gd name="connsiteY12" fmla="*/ 389121 h 970263"/>
                      <a:gd name="connsiteX13" fmla="*/ 431574 w 807025"/>
                      <a:gd name="connsiteY13" fmla="*/ 4 h 970263"/>
                      <a:gd name="connsiteX14" fmla="*/ 805963 w 807025"/>
                      <a:gd name="connsiteY14" fmla="*/ 489138 h 970263"/>
                      <a:gd name="connsiteX15" fmla="*/ 552319 w 807025"/>
                      <a:gd name="connsiteY15" fmla="*/ 947878 h 970263"/>
                      <a:gd name="connsiteX0" fmla="*/ 480846 w 807025"/>
                      <a:gd name="connsiteY0" fmla="*/ 797130 h 970312"/>
                      <a:gd name="connsiteX1" fmla="*/ 232191 w 807025"/>
                      <a:gd name="connsiteY1" fmla="*/ 969217 h 970312"/>
                      <a:gd name="connsiteX2" fmla="*/ 75343 w 807025"/>
                      <a:gd name="connsiteY2" fmla="*/ 891469 h 970312"/>
                      <a:gd name="connsiteX3" fmla="*/ 67533 w 807025"/>
                      <a:gd name="connsiteY3" fmla="*/ 871555 h 970312"/>
                      <a:gd name="connsiteX4" fmla="*/ 100514 w 807025"/>
                      <a:gd name="connsiteY4" fmla="*/ 844588 h 970312"/>
                      <a:gd name="connsiteX5" fmla="*/ 70485 w 807025"/>
                      <a:gd name="connsiteY5" fmla="*/ 850009 h 970312"/>
                      <a:gd name="connsiteX6" fmla="*/ 60233 w 807025"/>
                      <a:gd name="connsiteY6" fmla="*/ 852944 h 970312"/>
                      <a:gd name="connsiteX7" fmla="*/ 59765 w 807025"/>
                      <a:gd name="connsiteY7" fmla="*/ 851750 h 970312"/>
                      <a:gd name="connsiteX8" fmla="*/ 48103 w 807025"/>
                      <a:gd name="connsiteY8" fmla="*/ 801627 h 970312"/>
                      <a:gd name="connsiteX9" fmla="*/ 0 w 807025"/>
                      <a:gd name="connsiteY9" fmla="*/ 763168 h 970312"/>
                      <a:gd name="connsiteX10" fmla="*/ 41934 w 807025"/>
                      <a:gd name="connsiteY10" fmla="*/ 621493 h 970312"/>
                      <a:gd name="connsiteX11" fmla="*/ 12918 w 807025"/>
                      <a:gd name="connsiteY11" fmla="*/ 450721 h 970312"/>
                      <a:gd name="connsiteX12" fmla="*/ 11316 w 807025"/>
                      <a:gd name="connsiteY12" fmla="*/ 389170 h 970312"/>
                      <a:gd name="connsiteX13" fmla="*/ 431574 w 807025"/>
                      <a:gd name="connsiteY13" fmla="*/ 53 h 970312"/>
                      <a:gd name="connsiteX14" fmla="*/ 805963 w 807025"/>
                      <a:gd name="connsiteY14" fmla="*/ 489187 h 970312"/>
                      <a:gd name="connsiteX15" fmla="*/ 552319 w 807025"/>
                      <a:gd name="connsiteY15" fmla="*/ 947927 h 970312"/>
                      <a:gd name="connsiteX0" fmla="*/ 480846 w 805964"/>
                      <a:gd name="connsiteY0" fmla="*/ 797130 h 970312"/>
                      <a:gd name="connsiteX1" fmla="*/ 232191 w 805964"/>
                      <a:gd name="connsiteY1" fmla="*/ 969217 h 970312"/>
                      <a:gd name="connsiteX2" fmla="*/ 75343 w 805964"/>
                      <a:gd name="connsiteY2" fmla="*/ 891469 h 970312"/>
                      <a:gd name="connsiteX3" fmla="*/ 67533 w 805964"/>
                      <a:gd name="connsiteY3" fmla="*/ 871555 h 970312"/>
                      <a:gd name="connsiteX4" fmla="*/ 100514 w 805964"/>
                      <a:gd name="connsiteY4" fmla="*/ 844588 h 970312"/>
                      <a:gd name="connsiteX5" fmla="*/ 70485 w 805964"/>
                      <a:gd name="connsiteY5" fmla="*/ 850009 h 970312"/>
                      <a:gd name="connsiteX6" fmla="*/ 60233 w 805964"/>
                      <a:gd name="connsiteY6" fmla="*/ 852944 h 970312"/>
                      <a:gd name="connsiteX7" fmla="*/ 59765 w 805964"/>
                      <a:gd name="connsiteY7" fmla="*/ 851750 h 970312"/>
                      <a:gd name="connsiteX8" fmla="*/ 48103 w 805964"/>
                      <a:gd name="connsiteY8" fmla="*/ 801627 h 970312"/>
                      <a:gd name="connsiteX9" fmla="*/ 0 w 805964"/>
                      <a:gd name="connsiteY9" fmla="*/ 763168 h 970312"/>
                      <a:gd name="connsiteX10" fmla="*/ 41934 w 805964"/>
                      <a:gd name="connsiteY10" fmla="*/ 621493 h 970312"/>
                      <a:gd name="connsiteX11" fmla="*/ 12918 w 805964"/>
                      <a:gd name="connsiteY11" fmla="*/ 450721 h 970312"/>
                      <a:gd name="connsiteX12" fmla="*/ 11316 w 805964"/>
                      <a:gd name="connsiteY12" fmla="*/ 389170 h 970312"/>
                      <a:gd name="connsiteX13" fmla="*/ 431574 w 805964"/>
                      <a:gd name="connsiteY13" fmla="*/ 53 h 970312"/>
                      <a:gd name="connsiteX14" fmla="*/ 805963 w 805964"/>
                      <a:gd name="connsiteY14" fmla="*/ 489187 h 970312"/>
                      <a:gd name="connsiteX15" fmla="*/ 552319 w 805964"/>
                      <a:gd name="connsiteY15" fmla="*/ 947927 h 970312"/>
                      <a:gd name="connsiteX0" fmla="*/ 501534 w 826652"/>
                      <a:gd name="connsiteY0" fmla="*/ 797130 h 970312"/>
                      <a:gd name="connsiteX1" fmla="*/ 252879 w 826652"/>
                      <a:gd name="connsiteY1" fmla="*/ 969217 h 970312"/>
                      <a:gd name="connsiteX2" fmla="*/ 96031 w 826652"/>
                      <a:gd name="connsiteY2" fmla="*/ 891469 h 970312"/>
                      <a:gd name="connsiteX3" fmla="*/ 88221 w 826652"/>
                      <a:gd name="connsiteY3" fmla="*/ 871555 h 970312"/>
                      <a:gd name="connsiteX4" fmla="*/ 121202 w 826652"/>
                      <a:gd name="connsiteY4" fmla="*/ 844588 h 970312"/>
                      <a:gd name="connsiteX5" fmla="*/ 91173 w 826652"/>
                      <a:gd name="connsiteY5" fmla="*/ 850009 h 970312"/>
                      <a:gd name="connsiteX6" fmla="*/ 80921 w 826652"/>
                      <a:gd name="connsiteY6" fmla="*/ 852944 h 970312"/>
                      <a:gd name="connsiteX7" fmla="*/ 80453 w 826652"/>
                      <a:gd name="connsiteY7" fmla="*/ 851750 h 970312"/>
                      <a:gd name="connsiteX8" fmla="*/ 68791 w 826652"/>
                      <a:gd name="connsiteY8" fmla="*/ 801627 h 970312"/>
                      <a:gd name="connsiteX9" fmla="*/ 0 w 826652"/>
                      <a:gd name="connsiteY9" fmla="*/ 763168 h 970312"/>
                      <a:gd name="connsiteX10" fmla="*/ 62622 w 826652"/>
                      <a:gd name="connsiteY10" fmla="*/ 621493 h 970312"/>
                      <a:gd name="connsiteX11" fmla="*/ 33606 w 826652"/>
                      <a:gd name="connsiteY11" fmla="*/ 450721 h 970312"/>
                      <a:gd name="connsiteX12" fmla="*/ 32004 w 826652"/>
                      <a:gd name="connsiteY12" fmla="*/ 389170 h 970312"/>
                      <a:gd name="connsiteX13" fmla="*/ 452262 w 826652"/>
                      <a:gd name="connsiteY13" fmla="*/ 53 h 970312"/>
                      <a:gd name="connsiteX14" fmla="*/ 826651 w 826652"/>
                      <a:gd name="connsiteY14" fmla="*/ 489187 h 970312"/>
                      <a:gd name="connsiteX15" fmla="*/ 573007 w 826652"/>
                      <a:gd name="connsiteY15" fmla="*/ 947927 h 970312"/>
                      <a:gd name="connsiteX0" fmla="*/ 501534 w 826653"/>
                      <a:gd name="connsiteY0" fmla="*/ 797120 h 970302"/>
                      <a:gd name="connsiteX1" fmla="*/ 252879 w 826653"/>
                      <a:gd name="connsiteY1" fmla="*/ 969207 h 970302"/>
                      <a:gd name="connsiteX2" fmla="*/ 96031 w 826653"/>
                      <a:gd name="connsiteY2" fmla="*/ 891459 h 970302"/>
                      <a:gd name="connsiteX3" fmla="*/ 88221 w 826653"/>
                      <a:gd name="connsiteY3" fmla="*/ 871545 h 970302"/>
                      <a:gd name="connsiteX4" fmla="*/ 121202 w 826653"/>
                      <a:gd name="connsiteY4" fmla="*/ 844578 h 970302"/>
                      <a:gd name="connsiteX5" fmla="*/ 91173 w 826653"/>
                      <a:gd name="connsiteY5" fmla="*/ 849999 h 970302"/>
                      <a:gd name="connsiteX6" fmla="*/ 80921 w 826653"/>
                      <a:gd name="connsiteY6" fmla="*/ 852934 h 970302"/>
                      <a:gd name="connsiteX7" fmla="*/ 80453 w 826653"/>
                      <a:gd name="connsiteY7" fmla="*/ 851740 h 970302"/>
                      <a:gd name="connsiteX8" fmla="*/ 68791 w 826653"/>
                      <a:gd name="connsiteY8" fmla="*/ 801617 h 970302"/>
                      <a:gd name="connsiteX9" fmla="*/ 0 w 826653"/>
                      <a:gd name="connsiteY9" fmla="*/ 763158 h 970302"/>
                      <a:gd name="connsiteX10" fmla="*/ 62622 w 826653"/>
                      <a:gd name="connsiteY10" fmla="*/ 621483 h 970302"/>
                      <a:gd name="connsiteX11" fmla="*/ 33606 w 826653"/>
                      <a:gd name="connsiteY11" fmla="*/ 450711 h 970302"/>
                      <a:gd name="connsiteX12" fmla="*/ 32004 w 826653"/>
                      <a:gd name="connsiteY12" fmla="*/ 389160 h 970302"/>
                      <a:gd name="connsiteX13" fmla="*/ 452262 w 826653"/>
                      <a:gd name="connsiteY13" fmla="*/ 43 h 970302"/>
                      <a:gd name="connsiteX14" fmla="*/ 826651 w 826653"/>
                      <a:gd name="connsiteY14" fmla="*/ 489177 h 970302"/>
                      <a:gd name="connsiteX15" fmla="*/ 573007 w 826653"/>
                      <a:gd name="connsiteY15" fmla="*/ 947917 h 97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26653" h="970302">
                        <a:moveTo>
                          <a:pt x="501534" y="797120"/>
                        </a:moveTo>
                        <a:cubicBezTo>
                          <a:pt x="428654" y="934696"/>
                          <a:pt x="340440" y="961889"/>
                          <a:pt x="252879" y="969207"/>
                        </a:cubicBezTo>
                        <a:cubicBezTo>
                          <a:pt x="187209" y="974696"/>
                          <a:pt x="130880" y="961185"/>
                          <a:pt x="96031" y="891459"/>
                        </a:cubicBezTo>
                        <a:lnTo>
                          <a:pt x="88221" y="871545"/>
                        </a:lnTo>
                        <a:lnTo>
                          <a:pt x="121202" y="844578"/>
                        </a:lnTo>
                        <a:cubicBezTo>
                          <a:pt x="121202" y="838887"/>
                          <a:pt x="109726" y="843732"/>
                          <a:pt x="91173" y="849999"/>
                        </a:cubicBezTo>
                        <a:lnTo>
                          <a:pt x="80921" y="852934"/>
                        </a:lnTo>
                        <a:lnTo>
                          <a:pt x="80453" y="851740"/>
                        </a:lnTo>
                        <a:cubicBezTo>
                          <a:pt x="75894" y="836823"/>
                          <a:pt x="71988" y="820173"/>
                          <a:pt x="68791" y="801617"/>
                        </a:cubicBezTo>
                        <a:cubicBezTo>
                          <a:pt x="45551" y="796216"/>
                          <a:pt x="10963" y="789908"/>
                          <a:pt x="0" y="763158"/>
                        </a:cubicBezTo>
                        <a:cubicBezTo>
                          <a:pt x="2401" y="721281"/>
                          <a:pt x="57021" y="673557"/>
                          <a:pt x="62622" y="621483"/>
                        </a:cubicBezTo>
                        <a:cubicBezTo>
                          <a:pt x="68223" y="569409"/>
                          <a:pt x="37009" y="478310"/>
                          <a:pt x="33606" y="450711"/>
                        </a:cubicBezTo>
                        <a:cubicBezTo>
                          <a:pt x="28617" y="425906"/>
                          <a:pt x="32539" y="409677"/>
                          <a:pt x="32004" y="389160"/>
                        </a:cubicBezTo>
                        <a:cubicBezTo>
                          <a:pt x="37600" y="186617"/>
                          <a:pt x="160781" y="4105"/>
                          <a:pt x="452262" y="43"/>
                        </a:cubicBezTo>
                        <a:cubicBezTo>
                          <a:pt x="743743" y="-4019"/>
                          <a:pt x="827215" y="281957"/>
                          <a:pt x="826651" y="489177"/>
                        </a:cubicBezTo>
                        <a:cubicBezTo>
                          <a:pt x="826087" y="696397"/>
                          <a:pt x="574254" y="810337"/>
                          <a:pt x="573007" y="947917"/>
                        </a:cubicBez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5" name="円/楕円 225">
                    <a:extLst>
                      <a:ext uri="{FF2B5EF4-FFF2-40B4-BE49-F238E27FC236}">
                        <a16:creationId xmlns:a16="http://schemas.microsoft.com/office/drawing/2014/main" id="{3215A886-D432-4577-93EE-665ABECADB34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四角形: 上の 2 つの角を丸める 634">
                  <a:extLst>
                    <a:ext uri="{FF2B5EF4-FFF2-40B4-BE49-F238E27FC236}">
                      <a16:creationId xmlns:a16="http://schemas.microsoft.com/office/drawing/2014/main" id="{632CCC7D-DF69-4308-B0AF-14409C98752D}"/>
                    </a:ext>
                  </a:extLst>
                </p:cNvPr>
                <p:cNvSpPr/>
                <p:nvPr/>
              </p:nvSpPr>
              <p:spPr>
                <a:xfrm>
                  <a:off x="7145038" y="5917325"/>
                  <a:ext cx="189844" cy="530911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E176614B-7F61-4C9F-893E-ECA3A5D35295}"/>
                    </a:ext>
                  </a:extLst>
                </p:cNvPr>
                <p:cNvSpPr/>
                <p:nvPr/>
              </p:nvSpPr>
              <p:spPr>
                <a:xfrm>
                  <a:off x="7056138" y="5305382"/>
                  <a:ext cx="284498" cy="6570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1367680-5363-4188-9AFA-677B2C8FB400}"/>
                    </a:ext>
                  </a:extLst>
                </p:cNvPr>
                <p:cNvSpPr/>
                <p:nvPr/>
              </p:nvSpPr>
              <p:spPr>
                <a:xfrm>
                  <a:off x="7177060" y="5891967"/>
                  <a:ext cx="189917" cy="551021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8E478A74-D9A3-43BA-A842-AF4CEA3D6972}"/>
                    </a:ext>
                  </a:extLst>
                </p:cNvPr>
                <p:cNvSpPr/>
                <p:nvPr/>
              </p:nvSpPr>
              <p:spPr>
                <a:xfrm>
                  <a:off x="7083883" y="5269860"/>
                  <a:ext cx="352400" cy="663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D4CD346C-38B7-4C27-812E-1D7FD8EB620D}"/>
                    </a:ext>
                  </a:extLst>
                </p:cNvPr>
                <p:cNvSpPr/>
                <p:nvPr/>
              </p:nvSpPr>
              <p:spPr>
                <a:xfrm rot="16200000">
                  <a:off x="6796279" y="4293080"/>
                  <a:ext cx="75732" cy="19373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B4B6EE2F-5548-4CD8-8AEB-884CD50445B9}"/>
                    </a:ext>
                  </a:extLst>
                </p:cNvPr>
                <p:cNvSpPr/>
                <p:nvPr/>
              </p:nvSpPr>
              <p:spPr>
                <a:xfrm rot="7200000">
                  <a:off x="7017249" y="3635225"/>
                  <a:ext cx="519012" cy="1070702"/>
                </a:xfrm>
                <a:prstGeom prst="moon">
                  <a:avLst>
                    <a:gd name="adj" fmla="val 2008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29DF948-6947-43AA-8C33-379245B6501E}"/>
                    </a:ext>
                  </a:extLst>
                </p:cNvPr>
                <p:cNvSpPr/>
                <p:nvPr/>
              </p:nvSpPr>
              <p:spPr>
                <a:xfrm rot="9900000">
                  <a:off x="7070283" y="3777585"/>
                  <a:ext cx="609364" cy="959051"/>
                </a:xfrm>
                <a:custGeom>
                  <a:avLst/>
                  <a:gdLst>
                    <a:gd name="connsiteX0" fmla="*/ 414413 w 519012"/>
                    <a:gd name="connsiteY0" fmla="*/ 875707 h 886584"/>
                    <a:gd name="connsiteX1" fmla="*/ 0 w 519012"/>
                    <a:gd name="connsiteY1" fmla="*/ 351233 h 886584"/>
                    <a:gd name="connsiteX2" fmla="*/ 88639 w 519012"/>
                    <a:gd name="connsiteY2" fmla="*/ 51913 h 886584"/>
                    <a:gd name="connsiteX3" fmla="*/ 130164 w 519012"/>
                    <a:gd name="connsiteY3" fmla="*/ 0 h 886584"/>
                    <a:gd name="connsiteX4" fmla="*/ 394905 w 519012"/>
                    <a:gd name="connsiteY4" fmla="*/ 70937 h 886584"/>
                    <a:gd name="connsiteX5" fmla="*/ 394013 w 519012"/>
                    <a:gd name="connsiteY5" fmla="*/ 73207 h 886584"/>
                    <a:gd name="connsiteX6" fmla="*/ 519012 w 519012"/>
                    <a:gd name="connsiteY6" fmla="*/ 886584 h 886584"/>
                    <a:gd name="connsiteX7" fmla="*/ 414413 w 519012"/>
                    <a:gd name="connsiteY7" fmla="*/ 875707 h 88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19012" h="886584">
                      <a:moveTo>
                        <a:pt x="414413" y="875707"/>
                      </a:moveTo>
                      <a:cubicBezTo>
                        <a:pt x="177908" y="825788"/>
                        <a:pt x="0" y="609941"/>
                        <a:pt x="0" y="351233"/>
                      </a:cubicBezTo>
                      <a:cubicBezTo>
                        <a:pt x="0" y="240358"/>
                        <a:pt x="32677" y="137356"/>
                        <a:pt x="88639" y="51913"/>
                      </a:cubicBezTo>
                      <a:lnTo>
                        <a:pt x="130164" y="0"/>
                      </a:lnTo>
                      <a:lnTo>
                        <a:pt x="394905" y="70937"/>
                      </a:lnTo>
                      <a:lnTo>
                        <a:pt x="394013" y="73207"/>
                      </a:lnTo>
                      <a:cubicBezTo>
                        <a:pt x="310681" y="344332"/>
                        <a:pt x="352347" y="646510"/>
                        <a:pt x="519012" y="886584"/>
                      </a:cubicBezTo>
                      <a:cubicBezTo>
                        <a:pt x="483182" y="886584"/>
                        <a:pt x="448199" y="882839"/>
                        <a:pt x="414413" y="87570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32162A5-C666-4251-88A8-BEA174EDF754}"/>
                </a:ext>
              </a:extLst>
            </p:cNvPr>
            <p:cNvGrpSpPr/>
            <p:nvPr/>
          </p:nvGrpSpPr>
          <p:grpSpPr>
            <a:xfrm>
              <a:off x="7371365" y="4322907"/>
              <a:ext cx="729715" cy="789690"/>
              <a:chOff x="1431359" y="1344792"/>
              <a:chExt cx="640409" cy="767766"/>
            </a:xfrm>
          </p:grpSpPr>
          <p:sp>
            <p:nvSpPr>
              <p:cNvPr id="182" name="円: 塗りつぶしなし 181">
                <a:extLst>
                  <a:ext uri="{FF2B5EF4-FFF2-40B4-BE49-F238E27FC236}">
                    <a16:creationId xmlns:a16="http://schemas.microsoft.com/office/drawing/2014/main" id="{70AD4DE8-DC37-42F7-A0F0-0659A2FAA5B8}"/>
                  </a:ext>
                </a:extLst>
              </p:cNvPr>
              <p:cNvSpPr/>
              <p:nvPr/>
            </p:nvSpPr>
            <p:spPr>
              <a:xfrm rot="17957330">
                <a:off x="1562990" y="1575796"/>
                <a:ext cx="739781" cy="277774"/>
              </a:xfrm>
              <a:prstGeom prst="donut">
                <a:avLst>
                  <a:gd name="adj" fmla="val 7422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CF1381F-1EAD-4204-ABD4-93DD31BD1C06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A7103A5-31EB-4380-B169-F6F664742252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36F248D-ADE0-43F2-BAF3-302C239C5E6A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F2A9252-9FA7-4868-9430-5310047ECFE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B485E2C-86A9-471B-8E23-0FC20059A688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C2D1E9F-14B5-434A-9922-FB4941A47C7A}"/>
                </a:ext>
              </a:extLst>
            </p:cNvPr>
            <p:cNvSpPr/>
            <p:nvPr/>
          </p:nvSpPr>
          <p:spPr>
            <a:xfrm rot="900000" flipH="1">
              <a:off x="8001572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90ADEA6-3227-40D1-9C34-86C4BEA73050}"/>
                </a:ext>
              </a:extLst>
            </p:cNvPr>
            <p:cNvSpPr/>
            <p:nvPr/>
          </p:nvSpPr>
          <p:spPr>
            <a:xfrm rot="900000" flipH="1">
              <a:off x="8023376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67CD62F-1275-4C03-84AB-1AC68681A735}"/>
                </a:ext>
              </a:extLst>
            </p:cNvPr>
            <p:cNvSpPr/>
            <p:nvPr/>
          </p:nvSpPr>
          <p:spPr>
            <a:xfrm rot="15300000">
              <a:off x="7522067" y="4465861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3E596-7577-4B8E-988B-6F32C3AB030A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7033586" y="766318"/>
            <a:chExt cx="1375196" cy="2779236"/>
          </a:xfrm>
        </p:grpSpPr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E7105157-F5AF-494F-BFCD-966F0A15C282}"/>
                </a:ext>
              </a:extLst>
            </p:cNvPr>
            <p:cNvGrpSpPr/>
            <p:nvPr/>
          </p:nvGrpSpPr>
          <p:grpSpPr>
            <a:xfrm>
              <a:off x="7046740" y="2005817"/>
              <a:ext cx="874676" cy="1333694"/>
              <a:chOff x="7009552" y="1860515"/>
              <a:chExt cx="874676" cy="1333694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2D23F2C7-3514-4F43-9421-2B91B1F0AE5D}"/>
                  </a:ext>
                </a:extLst>
              </p:cNvPr>
              <p:cNvGrpSpPr/>
              <p:nvPr/>
            </p:nvGrpSpPr>
            <p:grpSpPr>
              <a:xfrm rot="19800000">
                <a:off x="7082611" y="1860515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A374EDF-1C69-42E4-B1C1-DA2C815B15EA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58207DD2-CBAC-482D-AB1F-27A450F5281C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BB545C15-B748-4B26-A40B-47B214D86384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F6AE7FDC-6C43-4272-93BD-5E5C773C5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8" name="円/楕円 27">
                      <a:extLst>
                        <a:ext uri="{FF2B5EF4-FFF2-40B4-BE49-F238E27FC236}">
                          <a16:creationId xmlns:a16="http://schemas.microsoft.com/office/drawing/2014/main" id="{1B08F816-FED0-4495-9FE5-12D2F09818FE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91" name="四角形: 角を丸くする 390">
                      <a:extLst>
                        <a:ext uri="{FF2B5EF4-FFF2-40B4-BE49-F238E27FC236}">
                          <a16:creationId xmlns:a16="http://schemas.microsoft.com/office/drawing/2014/main" id="{4DCF36D6-08BC-4FFA-BB6C-2BEC1D4237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四角形: 角を丸くする 391">
                      <a:extLst>
                        <a:ext uri="{FF2B5EF4-FFF2-40B4-BE49-F238E27FC236}">
                          <a16:creationId xmlns:a16="http://schemas.microsoft.com/office/drawing/2014/main" id="{50501ECF-490A-4309-8614-B8E204EBB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四角形: 角を丸くする 392">
                      <a:extLst>
                        <a:ext uri="{FF2B5EF4-FFF2-40B4-BE49-F238E27FC236}">
                          <a16:creationId xmlns:a16="http://schemas.microsoft.com/office/drawing/2014/main" id="{7F13B647-EC4E-4290-A9C0-BC737AC9B1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四角形: 角を丸くする 393">
                      <a:extLst>
                        <a:ext uri="{FF2B5EF4-FFF2-40B4-BE49-F238E27FC236}">
                          <a16:creationId xmlns:a16="http://schemas.microsoft.com/office/drawing/2014/main" id="{60AB0394-065C-49FE-90DA-CBBC73706B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2EA13F1C-BE26-447E-BB0F-1AC0F79A3AF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DCD18C9-4E59-4F0C-90D0-DA94F6D43A1A}"/>
                  </a:ext>
                </a:extLst>
              </p:cNvPr>
              <p:cNvGrpSpPr/>
              <p:nvPr/>
            </p:nvGrpSpPr>
            <p:grpSpPr>
              <a:xfrm rot="1800000">
                <a:off x="7009552" y="2426413"/>
                <a:ext cx="874676" cy="558834"/>
                <a:chOff x="7146109" y="2774334"/>
                <a:chExt cx="802534" cy="512742"/>
              </a:xfrm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435C0A75-60ED-4B1C-8437-A023BE0E92F9}"/>
                    </a:ext>
                  </a:extLst>
                </p:cNvPr>
                <p:cNvSpPr/>
                <p:nvPr/>
              </p:nvSpPr>
              <p:spPr>
                <a:xfrm rot="18113946">
                  <a:off x="7075023" y="2853711"/>
                  <a:ext cx="242672" cy="8391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片側の 2 つの角を丸めた四角形 92">
                  <a:extLst>
                    <a:ext uri="{FF2B5EF4-FFF2-40B4-BE49-F238E27FC236}">
                      <a16:creationId xmlns:a16="http://schemas.microsoft.com/office/drawing/2014/main" id="{C2A6C2DA-7393-442C-8695-93991CB3B4C9}"/>
                    </a:ext>
                  </a:extLst>
                </p:cNvPr>
                <p:cNvSpPr/>
                <p:nvPr/>
              </p:nvSpPr>
              <p:spPr>
                <a:xfrm rot="7154429" flipH="1">
                  <a:off x="7376642" y="2715075"/>
                  <a:ext cx="341468" cy="802534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76F461D-A9EF-4D65-87BB-3DE17A5C6179}"/>
                </a:ext>
              </a:extLst>
            </p:cNvPr>
            <p:cNvGrpSpPr/>
            <p:nvPr/>
          </p:nvGrpSpPr>
          <p:grpSpPr>
            <a:xfrm>
              <a:off x="7033586" y="766318"/>
              <a:ext cx="1375196" cy="2779236"/>
              <a:chOff x="7033586" y="766318"/>
              <a:chExt cx="1375196" cy="2779236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47ACA2-11D9-476C-962F-6876987F5308}"/>
                  </a:ext>
                </a:extLst>
              </p:cNvPr>
              <p:cNvGrpSpPr/>
              <p:nvPr/>
            </p:nvGrpSpPr>
            <p:grpSpPr>
              <a:xfrm>
                <a:off x="7033586" y="766318"/>
                <a:ext cx="1375196" cy="2779236"/>
                <a:chOff x="6257208" y="766318"/>
                <a:chExt cx="1375196" cy="2779236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E7CE5B5C-C50C-4CBF-B456-E71EE0F4B779}"/>
                    </a:ext>
                  </a:extLst>
                </p:cNvPr>
                <p:cNvSpPr/>
                <p:nvPr/>
              </p:nvSpPr>
              <p:spPr>
                <a:xfrm>
                  <a:off x="6920266" y="1894065"/>
                  <a:ext cx="313620" cy="442916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6F80455-EE91-4966-A816-ADA32F78D499}"/>
                    </a:ext>
                  </a:extLst>
                </p:cNvPr>
                <p:cNvSpPr/>
                <p:nvPr/>
              </p:nvSpPr>
              <p:spPr>
                <a:xfrm>
                  <a:off x="6937372" y="1921544"/>
                  <a:ext cx="176657" cy="251874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3" name="台形 731">
                  <a:extLst>
                    <a:ext uri="{FF2B5EF4-FFF2-40B4-BE49-F238E27FC236}">
                      <a16:creationId xmlns:a16="http://schemas.microsoft.com/office/drawing/2014/main" id="{93B40B85-F19E-48ED-AA24-A9DC3832C1E4}"/>
                    </a:ext>
                  </a:extLst>
                </p:cNvPr>
                <p:cNvSpPr/>
                <p:nvPr/>
              </p:nvSpPr>
              <p:spPr>
                <a:xfrm rot="11290218" flipV="1">
                  <a:off x="6686865" y="2365897"/>
                  <a:ext cx="84295" cy="652135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58686"/>
                    <a:gd name="connsiteY0" fmla="*/ 551112 h 685660"/>
                    <a:gd name="connsiteX1" fmla="*/ 50098 w 158686"/>
                    <a:gd name="connsiteY1" fmla="*/ 0 h 685660"/>
                    <a:gd name="connsiteX2" fmla="*/ 134683 w 158686"/>
                    <a:gd name="connsiteY2" fmla="*/ 0 h 685660"/>
                    <a:gd name="connsiteX3" fmla="*/ 158687 w 158686"/>
                    <a:gd name="connsiteY3" fmla="*/ 598627 h 685660"/>
                    <a:gd name="connsiteX4" fmla="*/ 89962 w 158686"/>
                    <a:gd name="connsiteY4" fmla="*/ 685660 h 685660"/>
                    <a:gd name="connsiteX5" fmla="*/ 0 w 158686"/>
                    <a:gd name="connsiteY5" fmla="*/ 551112 h 685660"/>
                    <a:gd name="connsiteX0" fmla="*/ 0 w 158687"/>
                    <a:gd name="connsiteY0" fmla="*/ 551112 h 711147"/>
                    <a:gd name="connsiteX1" fmla="*/ 50098 w 158687"/>
                    <a:gd name="connsiteY1" fmla="*/ 0 h 711147"/>
                    <a:gd name="connsiteX2" fmla="*/ 134683 w 158687"/>
                    <a:gd name="connsiteY2" fmla="*/ 0 h 711147"/>
                    <a:gd name="connsiteX3" fmla="*/ 158687 w 158687"/>
                    <a:gd name="connsiteY3" fmla="*/ 598627 h 711147"/>
                    <a:gd name="connsiteX4" fmla="*/ 117588 w 158687"/>
                    <a:gd name="connsiteY4" fmla="*/ 711147 h 711147"/>
                    <a:gd name="connsiteX5" fmla="*/ 0 w 158687"/>
                    <a:gd name="connsiteY5" fmla="*/ 551112 h 711147"/>
                    <a:gd name="connsiteX0" fmla="*/ 24104 w 108589"/>
                    <a:gd name="connsiteY0" fmla="*/ 608039 h 711147"/>
                    <a:gd name="connsiteX1" fmla="*/ 0 w 108589"/>
                    <a:gd name="connsiteY1" fmla="*/ 0 h 711147"/>
                    <a:gd name="connsiteX2" fmla="*/ 84585 w 108589"/>
                    <a:gd name="connsiteY2" fmla="*/ 0 h 711147"/>
                    <a:gd name="connsiteX3" fmla="*/ 108589 w 108589"/>
                    <a:gd name="connsiteY3" fmla="*/ 598627 h 711147"/>
                    <a:gd name="connsiteX4" fmla="*/ 67490 w 108589"/>
                    <a:gd name="connsiteY4" fmla="*/ 711147 h 711147"/>
                    <a:gd name="connsiteX5" fmla="*/ 24104 w 108589"/>
                    <a:gd name="connsiteY5" fmla="*/ 608039 h 711147"/>
                    <a:gd name="connsiteX0" fmla="*/ -1 w 84484"/>
                    <a:gd name="connsiteY0" fmla="*/ 608039 h 711147"/>
                    <a:gd name="connsiteX1" fmla="*/ 3535 w 84484"/>
                    <a:gd name="connsiteY1" fmla="*/ 4265 h 711147"/>
                    <a:gd name="connsiteX2" fmla="*/ 60480 w 84484"/>
                    <a:gd name="connsiteY2" fmla="*/ 0 h 711147"/>
                    <a:gd name="connsiteX3" fmla="*/ 84484 w 84484"/>
                    <a:gd name="connsiteY3" fmla="*/ 598627 h 711147"/>
                    <a:gd name="connsiteX4" fmla="*/ 43385 w 84484"/>
                    <a:gd name="connsiteY4" fmla="*/ 711147 h 711147"/>
                    <a:gd name="connsiteX5" fmla="*/ -1 w 84484"/>
                    <a:gd name="connsiteY5" fmla="*/ 608039 h 711147"/>
                    <a:gd name="connsiteX0" fmla="*/ 0 w 92792"/>
                    <a:gd name="connsiteY0" fmla="*/ 627979 h 711147"/>
                    <a:gd name="connsiteX1" fmla="*/ 11843 w 92792"/>
                    <a:gd name="connsiteY1" fmla="*/ 4265 h 711147"/>
                    <a:gd name="connsiteX2" fmla="*/ 68788 w 92792"/>
                    <a:gd name="connsiteY2" fmla="*/ 0 h 711147"/>
                    <a:gd name="connsiteX3" fmla="*/ 92792 w 92792"/>
                    <a:gd name="connsiteY3" fmla="*/ 598627 h 711147"/>
                    <a:gd name="connsiteX4" fmla="*/ 51693 w 92792"/>
                    <a:gd name="connsiteY4" fmla="*/ 711147 h 711147"/>
                    <a:gd name="connsiteX5" fmla="*/ 0 w 92792"/>
                    <a:gd name="connsiteY5" fmla="*/ 627979 h 711147"/>
                    <a:gd name="connsiteX0" fmla="*/ 0 w 92792"/>
                    <a:gd name="connsiteY0" fmla="*/ 627979 h 821883"/>
                    <a:gd name="connsiteX1" fmla="*/ 11843 w 92792"/>
                    <a:gd name="connsiteY1" fmla="*/ 4265 h 821883"/>
                    <a:gd name="connsiteX2" fmla="*/ 68788 w 92792"/>
                    <a:gd name="connsiteY2" fmla="*/ 0 h 821883"/>
                    <a:gd name="connsiteX3" fmla="*/ 92792 w 92792"/>
                    <a:gd name="connsiteY3" fmla="*/ 598627 h 821883"/>
                    <a:gd name="connsiteX4" fmla="*/ 3049 w 92792"/>
                    <a:gd name="connsiteY4" fmla="*/ 821883 h 821883"/>
                    <a:gd name="connsiteX5" fmla="*/ 0 w 92792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103130"/>
                    <a:gd name="connsiteY0" fmla="*/ 627979 h 821883"/>
                    <a:gd name="connsiteX1" fmla="*/ 11843 w 103130"/>
                    <a:gd name="connsiteY1" fmla="*/ 4265 h 821883"/>
                    <a:gd name="connsiteX2" fmla="*/ 68788 w 103130"/>
                    <a:gd name="connsiteY2" fmla="*/ 0 h 821883"/>
                    <a:gd name="connsiteX3" fmla="*/ 92792 w 103130"/>
                    <a:gd name="connsiteY3" fmla="*/ 598627 h 821883"/>
                    <a:gd name="connsiteX4" fmla="*/ 3049 w 103130"/>
                    <a:gd name="connsiteY4" fmla="*/ 821883 h 821883"/>
                    <a:gd name="connsiteX5" fmla="*/ 0 w 103130"/>
                    <a:gd name="connsiteY5" fmla="*/ 627979 h 821883"/>
                    <a:gd name="connsiteX0" fmla="*/ 0 w 84302"/>
                    <a:gd name="connsiteY0" fmla="*/ 627979 h 821883"/>
                    <a:gd name="connsiteX1" fmla="*/ 11843 w 84302"/>
                    <a:gd name="connsiteY1" fmla="*/ 4265 h 821883"/>
                    <a:gd name="connsiteX2" fmla="*/ 68788 w 84302"/>
                    <a:gd name="connsiteY2" fmla="*/ 0 h 821883"/>
                    <a:gd name="connsiteX3" fmla="*/ 68653 w 84302"/>
                    <a:gd name="connsiteY3" fmla="*/ 673731 h 821883"/>
                    <a:gd name="connsiteX4" fmla="*/ 3049 w 84302"/>
                    <a:gd name="connsiteY4" fmla="*/ 821883 h 821883"/>
                    <a:gd name="connsiteX5" fmla="*/ 0 w 84302"/>
                    <a:gd name="connsiteY5" fmla="*/ 627979 h 82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302" h="821883">
                      <a:moveTo>
                        <a:pt x="0" y="627979"/>
                      </a:moveTo>
                      <a:cubicBezTo>
                        <a:pt x="1179" y="426721"/>
                        <a:pt x="10664" y="205523"/>
                        <a:pt x="11843" y="4265"/>
                      </a:cubicBezTo>
                      <a:lnTo>
                        <a:pt x="68788" y="0"/>
                      </a:lnTo>
                      <a:cubicBezTo>
                        <a:pt x="76789" y="199542"/>
                        <a:pt x="99362" y="458939"/>
                        <a:pt x="68653" y="673731"/>
                      </a:cubicBezTo>
                      <a:cubicBezTo>
                        <a:pt x="45402" y="824974"/>
                        <a:pt x="32963" y="747464"/>
                        <a:pt x="3049" y="821883"/>
                      </a:cubicBezTo>
                      <a:cubicBezTo>
                        <a:pt x="2033" y="757248"/>
                        <a:pt x="1016" y="692614"/>
                        <a:pt x="0" y="62797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台形 356">
                  <a:extLst>
                    <a:ext uri="{FF2B5EF4-FFF2-40B4-BE49-F238E27FC236}">
                      <a16:creationId xmlns:a16="http://schemas.microsoft.com/office/drawing/2014/main" id="{07149012-7095-4EC3-9A5B-E03DBAE5AB54}"/>
                    </a:ext>
                  </a:extLst>
                </p:cNvPr>
                <p:cNvSpPr/>
                <p:nvPr/>
              </p:nvSpPr>
              <p:spPr>
                <a:xfrm rot="10800000">
                  <a:off x="6731639" y="2237625"/>
                  <a:ext cx="195025" cy="157794"/>
                </a:xfrm>
                <a:custGeom>
                  <a:avLst/>
                  <a:gdLst>
                    <a:gd name="connsiteX0" fmla="*/ 0 w 247318"/>
                    <a:gd name="connsiteY0" fmla="*/ 202452 h 202452"/>
                    <a:gd name="connsiteX1" fmla="*/ 54889 w 247318"/>
                    <a:gd name="connsiteY1" fmla="*/ 0 h 202452"/>
                    <a:gd name="connsiteX2" fmla="*/ 192429 w 247318"/>
                    <a:gd name="connsiteY2" fmla="*/ 0 h 202452"/>
                    <a:gd name="connsiteX3" fmla="*/ 247318 w 247318"/>
                    <a:gd name="connsiteY3" fmla="*/ 202452 h 202452"/>
                    <a:gd name="connsiteX4" fmla="*/ 0 w 247318"/>
                    <a:gd name="connsiteY4" fmla="*/ 202452 h 202452"/>
                    <a:gd name="connsiteX0" fmla="*/ 0 w 255864"/>
                    <a:gd name="connsiteY0" fmla="*/ 202452 h 209860"/>
                    <a:gd name="connsiteX1" fmla="*/ 54889 w 255864"/>
                    <a:gd name="connsiteY1" fmla="*/ 0 h 209860"/>
                    <a:gd name="connsiteX2" fmla="*/ 192429 w 255864"/>
                    <a:gd name="connsiteY2" fmla="*/ 0 h 209860"/>
                    <a:gd name="connsiteX3" fmla="*/ 247318 w 255864"/>
                    <a:gd name="connsiteY3" fmla="*/ 202452 h 209860"/>
                    <a:gd name="connsiteX4" fmla="*/ 0 w 255864"/>
                    <a:gd name="connsiteY4" fmla="*/ 202452 h 209860"/>
                    <a:gd name="connsiteX0" fmla="*/ 0 w 269334"/>
                    <a:gd name="connsiteY0" fmla="*/ 202452 h 216743"/>
                    <a:gd name="connsiteX1" fmla="*/ 54889 w 269334"/>
                    <a:gd name="connsiteY1" fmla="*/ 0 h 216743"/>
                    <a:gd name="connsiteX2" fmla="*/ 244816 w 269334"/>
                    <a:gd name="connsiteY2" fmla="*/ 9525 h 216743"/>
                    <a:gd name="connsiteX3" fmla="*/ 247318 w 269334"/>
                    <a:gd name="connsiteY3" fmla="*/ 202452 h 216743"/>
                    <a:gd name="connsiteX4" fmla="*/ 0 w 269334"/>
                    <a:gd name="connsiteY4" fmla="*/ 202452 h 216743"/>
                    <a:gd name="connsiteX0" fmla="*/ 0 w 273807"/>
                    <a:gd name="connsiteY0" fmla="*/ 202452 h 216743"/>
                    <a:gd name="connsiteX1" fmla="*/ 54889 w 273807"/>
                    <a:gd name="connsiteY1" fmla="*/ 0 h 216743"/>
                    <a:gd name="connsiteX2" fmla="*/ 244816 w 273807"/>
                    <a:gd name="connsiteY2" fmla="*/ 9525 h 216743"/>
                    <a:gd name="connsiteX3" fmla="*/ 247318 w 273807"/>
                    <a:gd name="connsiteY3" fmla="*/ 202452 h 216743"/>
                    <a:gd name="connsiteX4" fmla="*/ 0 w 273807"/>
                    <a:gd name="connsiteY4" fmla="*/ 202452 h 216743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5145"/>
                    <a:gd name="connsiteY0" fmla="*/ 208227 h 209200"/>
                    <a:gd name="connsiteX1" fmla="*/ 54889 w 275145"/>
                    <a:gd name="connsiteY1" fmla="*/ 5775 h 209200"/>
                    <a:gd name="connsiteX2" fmla="*/ 244816 w 275145"/>
                    <a:gd name="connsiteY2" fmla="*/ 15300 h 209200"/>
                    <a:gd name="connsiteX3" fmla="*/ 249699 w 275145"/>
                    <a:gd name="connsiteY3" fmla="*/ 184415 h 209200"/>
                    <a:gd name="connsiteX4" fmla="*/ 0 w 275145"/>
                    <a:gd name="connsiteY4" fmla="*/ 208227 h 209200"/>
                    <a:gd name="connsiteX0" fmla="*/ 0 w 270883"/>
                    <a:gd name="connsiteY0" fmla="*/ 202452 h 203425"/>
                    <a:gd name="connsiteX1" fmla="*/ 54889 w 270883"/>
                    <a:gd name="connsiteY1" fmla="*/ 0 h 203425"/>
                    <a:gd name="connsiteX2" fmla="*/ 244816 w 270883"/>
                    <a:gd name="connsiteY2" fmla="*/ 9525 h 203425"/>
                    <a:gd name="connsiteX3" fmla="*/ 249699 w 270883"/>
                    <a:gd name="connsiteY3" fmla="*/ 178640 h 203425"/>
                    <a:gd name="connsiteX4" fmla="*/ 0 w 270883"/>
                    <a:gd name="connsiteY4" fmla="*/ 202452 h 203425"/>
                    <a:gd name="connsiteX0" fmla="*/ 0 w 264673"/>
                    <a:gd name="connsiteY0" fmla="*/ 202452 h 202452"/>
                    <a:gd name="connsiteX1" fmla="*/ 54889 w 264673"/>
                    <a:gd name="connsiteY1" fmla="*/ 0 h 202452"/>
                    <a:gd name="connsiteX2" fmla="*/ 244816 w 264673"/>
                    <a:gd name="connsiteY2" fmla="*/ 9525 h 202452"/>
                    <a:gd name="connsiteX3" fmla="*/ 249699 w 264673"/>
                    <a:gd name="connsiteY3" fmla="*/ 178640 h 202452"/>
                    <a:gd name="connsiteX4" fmla="*/ 0 w 264673"/>
                    <a:gd name="connsiteY4" fmla="*/ 202452 h 202452"/>
                    <a:gd name="connsiteX0" fmla="*/ 0 w 271854"/>
                    <a:gd name="connsiteY0" fmla="*/ 202452 h 202648"/>
                    <a:gd name="connsiteX1" fmla="*/ 54889 w 271854"/>
                    <a:gd name="connsiteY1" fmla="*/ 0 h 202648"/>
                    <a:gd name="connsiteX2" fmla="*/ 247197 w 271854"/>
                    <a:gd name="connsiteY2" fmla="*/ 35719 h 202648"/>
                    <a:gd name="connsiteX3" fmla="*/ 249699 w 271854"/>
                    <a:gd name="connsiteY3" fmla="*/ 178640 h 202648"/>
                    <a:gd name="connsiteX4" fmla="*/ 0 w 271854"/>
                    <a:gd name="connsiteY4" fmla="*/ 202452 h 202648"/>
                    <a:gd name="connsiteX0" fmla="*/ 0 w 272426"/>
                    <a:gd name="connsiteY0" fmla="*/ 180159 h 180355"/>
                    <a:gd name="connsiteX1" fmla="*/ 128708 w 272426"/>
                    <a:gd name="connsiteY1" fmla="*/ 3901 h 180355"/>
                    <a:gd name="connsiteX2" fmla="*/ 247197 w 272426"/>
                    <a:gd name="connsiteY2" fmla="*/ 13426 h 180355"/>
                    <a:gd name="connsiteX3" fmla="*/ 249699 w 272426"/>
                    <a:gd name="connsiteY3" fmla="*/ 156347 h 180355"/>
                    <a:gd name="connsiteX4" fmla="*/ 0 w 272426"/>
                    <a:gd name="connsiteY4" fmla="*/ 180159 h 180355"/>
                    <a:gd name="connsiteX0" fmla="*/ 0 w 162834"/>
                    <a:gd name="connsiteY0" fmla="*/ 175396 h 176487"/>
                    <a:gd name="connsiteX1" fmla="*/ 26314 w 162834"/>
                    <a:gd name="connsiteY1" fmla="*/ 3901 h 176487"/>
                    <a:gd name="connsiteX2" fmla="*/ 144803 w 162834"/>
                    <a:gd name="connsiteY2" fmla="*/ 13426 h 176487"/>
                    <a:gd name="connsiteX3" fmla="*/ 147305 w 162834"/>
                    <a:gd name="connsiteY3" fmla="*/ 156347 h 176487"/>
                    <a:gd name="connsiteX4" fmla="*/ 0 w 162834"/>
                    <a:gd name="connsiteY4" fmla="*/ 175396 h 176487"/>
                    <a:gd name="connsiteX0" fmla="*/ 0 w 171295"/>
                    <a:gd name="connsiteY0" fmla="*/ 173968 h 174957"/>
                    <a:gd name="connsiteX1" fmla="*/ 26314 w 171295"/>
                    <a:gd name="connsiteY1" fmla="*/ 2473 h 174957"/>
                    <a:gd name="connsiteX2" fmla="*/ 159091 w 171295"/>
                    <a:gd name="connsiteY2" fmla="*/ 14379 h 174957"/>
                    <a:gd name="connsiteX3" fmla="*/ 147305 w 171295"/>
                    <a:gd name="connsiteY3" fmla="*/ 154919 h 174957"/>
                    <a:gd name="connsiteX4" fmla="*/ 0 w 171295"/>
                    <a:gd name="connsiteY4" fmla="*/ 173968 h 174957"/>
                    <a:gd name="connsiteX0" fmla="*/ 0 w 169698"/>
                    <a:gd name="connsiteY0" fmla="*/ 171495 h 171701"/>
                    <a:gd name="connsiteX1" fmla="*/ 26314 w 169698"/>
                    <a:gd name="connsiteY1" fmla="*/ 0 h 171701"/>
                    <a:gd name="connsiteX2" fmla="*/ 156710 w 169698"/>
                    <a:gd name="connsiteY2" fmla="*/ 35719 h 171701"/>
                    <a:gd name="connsiteX3" fmla="*/ 147305 w 169698"/>
                    <a:gd name="connsiteY3" fmla="*/ 152446 h 171701"/>
                    <a:gd name="connsiteX4" fmla="*/ 0 w 169698"/>
                    <a:gd name="connsiteY4" fmla="*/ 171495 h 171701"/>
                    <a:gd name="connsiteX0" fmla="*/ 0 w 164011"/>
                    <a:gd name="connsiteY0" fmla="*/ 171495 h 171701"/>
                    <a:gd name="connsiteX1" fmla="*/ 26314 w 164011"/>
                    <a:gd name="connsiteY1" fmla="*/ 0 h 171701"/>
                    <a:gd name="connsiteX2" fmla="*/ 156710 w 164011"/>
                    <a:gd name="connsiteY2" fmla="*/ 35719 h 171701"/>
                    <a:gd name="connsiteX3" fmla="*/ 147305 w 164011"/>
                    <a:gd name="connsiteY3" fmla="*/ 152446 h 171701"/>
                    <a:gd name="connsiteX4" fmla="*/ 0 w 164011"/>
                    <a:gd name="connsiteY4" fmla="*/ 171495 h 171701"/>
                    <a:gd name="connsiteX0" fmla="*/ 0 w 170198"/>
                    <a:gd name="connsiteY0" fmla="*/ 152445 h 152651"/>
                    <a:gd name="connsiteX1" fmla="*/ 19170 w 170198"/>
                    <a:gd name="connsiteY1" fmla="*/ 0 h 152651"/>
                    <a:gd name="connsiteX2" fmla="*/ 156710 w 170198"/>
                    <a:gd name="connsiteY2" fmla="*/ 16669 h 152651"/>
                    <a:gd name="connsiteX3" fmla="*/ 147305 w 170198"/>
                    <a:gd name="connsiteY3" fmla="*/ 133396 h 152651"/>
                    <a:gd name="connsiteX4" fmla="*/ 0 w 170198"/>
                    <a:gd name="connsiteY4" fmla="*/ 152445 h 152651"/>
                    <a:gd name="connsiteX0" fmla="*/ 0 w 172544"/>
                    <a:gd name="connsiteY0" fmla="*/ 152445 h 153154"/>
                    <a:gd name="connsiteX1" fmla="*/ 19170 w 172544"/>
                    <a:gd name="connsiteY1" fmla="*/ 0 h 153154"/>
                    <a:gd name="connsiteX2" fmla="*/ 156710 w 172544"/>
                    <a:gd name="connsiteY2" fmla="*/ 16669 h 153154"/>
                    <a:gd name="connsiteX3" fmla="*/ 152068 w 172544"/>
                    <a:gd name="connsiteY3" fmla="*/ 135777 h 153154"/>
                    <a:gd name="connsiteX4" fmla="*/ 0 w 172544"/>
                    <a:gd name="connsiteY4" fmla="*/ 152445 h 153154"/>
                    <a:gd name="connsiteX0" fmla="*/ 0 w 166330"/>
                    <a:gd name="connsiteY0" fmla="*/ 156681 h 157794"/>
                    <a:gd name="connsiteX1" fmla="*/ 19170 w 166330"/>
                    <a:gd name="connsiteY1" fmla="*/ 4236 h 157794"/>
                    <a:gd name="connsiteX2" fmla="*/ 144803 w 166330"/>
                    <a:gd name="connsiteY2" fmla="*/ 11380 h 157794"/>
                    <a:gd name="connsiteX3" fmla="*/ 152068 w 166330"/>
                    <a:gd name="connsiteY3" fmla="*/ 140013 h 157794"/>
                    <a:gd name="connsiteX4" fmla="*/ 0 w 166330"/>
                    <a:gd name="connsiteY4" fmla="*/ 156681 h 157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330" h="157794">
                      <a:moveTo>
                        <a:pt x="0" y="156681"/>
                      </a:moveTo>
                      <a:lnTo>
                        <a:pt x="19170" y="4236"/>
                      </a:lnTo>
                      <a:cubicBezTo>
                        <a:pt x="82479" y="7411"/>
                        <a:pt x="122653" y="-11249"/>
                        <a:pt x="144803" y="11380"/>
                      </a:cubicBezTo>
                      <a:cubicBezTo>
                        <a:pt x="166953" y="34009"/>
                        <a:pt x="176202" y="115796"/>
                        <a:pt x="152068" y="140013"/>
                      </a:cubicBezTo>
                      <a:cubicBezTo>
                        <a:pt x="127934" y="164230"/>
                        <a:pt x="82439" y="156681"/>
                        <a:pt x="0" y="15668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台形 53">
                  <a:extLst>
                    <a:ext uri="{FF2B5EF4-FFF2-40B4-BE49-F238E27FC236}">
                      <a16:creationId xmlns:a16="http://schemas.microsoft.com/office/drawing/2014/main" id="{8272013C-DBAF-4429-8987-301B9A686CEE}"/>
                    </a:ext>
                  </a:extLst>
                </p:cNvPr>
                <p:cNvSpPr/>
                <p:nvPr/>
              </p:nvSpPr>
              <p:spPr>
                <a:xfrm>
                  <a:off x="6792188" y="2140555"/>
                  <a:ext cx="505023" cy="224656"/>
                </a:xfrm>
                <a:custGeom>
                  <a:avLst/>
                  <a:gdLst>
                    <a:gd name="connsiteX0" fmla="*/ 0 w 379620"/>
                    <a:gd name="connsiteY0" fmla="*/ 52387 h 52387"/>
                    <a:gd name="connsiteX1" fmla="*/ 39673 w 379620"/>
                    <a:gd name="connsiteY1" fmla="*/ 0 h 52387"/>
                    <a:gd name="connsiteX2" fmla="*/ 339947 w 379620"/>
                    <a:gd name="connsiteY2" fmla="*/ 0 h 52387"/>
                    <a:gd name="connsiteX3" fmla="*/ 379620 w 379620"/>
                    <a:gd name="connsiteY3" fmla="*/ 52387 h 52387"/>
                    <a:gd name="connsiteX4" fmla="*/ 0 w 379620"/>
                    <a:gd name="connsiteY4" fmla="*/ 52387 h 52387"/>
                    <a:gd name="connsiteX0" fmla="*/ 0 w 355807"/>
                    <a:gd name="connsiteY0" fmla="*/ 54769 h 54769"/>
                    <a:gd name="connsiteX1" fmla="*/ 15860 w 355807"/>
                    <a:gd name="connsiteY1" fmla="*/ 0 h 54769"/>
                    <a:gd name="connsiteX2" fmla="*/ 316134 w 355807"/>
                    <a:gd name="connsiteY2" fmla="*/ 0 h 54769"/>
                    <a:gd name="connsiteX3" fmla="*/ 355807 w 355807"/>
                    <a:gd name="connsiteY3" fmla="*/ 52387 h 54769"/>
                    <a:gd name="connsiteX4" fmla="*/ 0 w 355807"/>
                    <a:gd name="connsiteY4" fmla="*/ 54769 h 54769"/>
                    <a:gd name="connsiteX0" fmla="*/ 0 w 341519"/>
                    <a:gd name="connsiteY0" fmla="*/ 54769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54769 h 64779"/>
                    <a:gd name="connsiteX0" fmla="*/ 0 w 341519"/>
                    <a:gd name="connsiteY0" fmla="*/ 64063 h 64779"/>
                    <a:gd name="connsiteX1" fmla="*/ 15860 w 341519"/>
                    <a:gd name="connsiteY1" fmla="*/ 0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1097 w 341519"/>
                    <a:gd name="connsiteY1" fmla="*/ 18589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0 w 341519"/>
                    <a:gd name="connsiteY0" fmla="*/ 64063 h 64779"/>
                    <a:gd name="connsiteX1" fmla="*/ 13929 w 341519"/>
                    <a:gd name="connsiteY1" fmla="*/ 23185 h 64779"/>
                    <a:gd name="connsiteX2" fmla="*/ 316134 w 341519"/>
                    <a:gd name="connsiteY2" fmla="*/ 0 h 64779"/>
                    <a:gd name="connsiteX3" fmla="*/ 341519 w 341519"/>
                    <a:gd name="connsiteY3" fmla="*/ 64779 h 64779"/>
                    <a:gd name="connsiteX4" fmla="*/ 0 w 341519"/>
                    <a:gd name="connsiteY4" fmla="*/ 64063 h 64779"/>
                    <a:gd name="connsiteX0" fmla="*/ 25724 w 327590"/>
                    <a:gd name="connsiteY0" fmla="*/ 73255 h 73255"/>
                    <a:gd name="connsiteX1" fmla="*/ 0 w 327590"/>
                    <a:gd name="connsiteY1" fmla="*/ 23185 h 73255"/>
                    <a:gd name="connsiteX2" fmla="*/ 302205 w 327590"/>
                    <a:gd name="connsiteY2" fmla="*/ 0 h 73255"/>
                    <a:gd name="connsiteX3" fmla="*/ 327590 w 327590"/>
                    <a:gd name="connsiteY3" fmla="*/ 64779 h 73255"/>
                    <a:gd name="connsiteX4" fmla="*/ 25724 w 327590"/>
                    <a:gd name="connsiteY4" fmla="*/ 73255 h 73255"/>
                    <a:gd name="connsiteX0" fmla="*/ 82372 w 384238"/>
                    <a:gd name="connsiteY0" fmla="*/ 73255 h 73255"/>
                    <a:gd name="connsiteX1" fmla="*/ 0 w 384238"/>
                    <a:gd name="connsiteY1" fmla="*/ 33526 h 73255"/>
                    <a:gd name="connsiteX2" fmla="*/ 358853 w 384238"/>
                    <a:gd name="connsiteY2" fmla="*/ 0 h 73255"/>
                    <a:gd name="connsiteX3" fmla="*/ 384238 w 384238"/>
                    <a:gd name="connsiteY3" fmla="*/ 64779 h 73255"/>
                    <a:gd name="connsiteX4" fmla="*/ 82372 w 384238"/>
                    <a:gd name="connsiteY4" fmla="*/ 73255 h 73255"/>
                    <a:gd name="connsiteX0" fmla="*/ 68210 w 384238"/>
                    <a:gd name="connsiteY0" fmla="*/ 81298 h 81298"/>
                    <a:gd name="connsiteX1" fmla="*/ 0 w 384238"/>
                    <a:gd name="connsiteY1" fmla="*/ 33526 h 81298"/>
                    <a:gd name="connsiteX2" fmla="*/ 358853 w 384238"/>
                    <a:gd name="connsiteY2" fmla="*/ 0 h 81298"/>
                    <a:gd name="connsiteX3" fmla="*/ 384238 w 384238"/>
                    <a:gd name="connsiteY3" fmla="*/ 64779 h 81298"/>
                    <a:gd name="connsiteX4" fmla="*/ 68210 w 384238"/>
                    <a:gd name="connsiteY4" fmla="*/ 81298 h 8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4238" h="81298">
                      <a:moveTo>
                        <a:pt x="68210" y="81298"/>
                      </a:moveTo>
                      <a:lnTo>
                        <a:pt x="0" y="33526"/>
                      </a:lnTo>
                      <a:lnTo>
                        <a:pt x="358853" y="0"/>
                      </a:lnTo>
                      <a:lnTo>
                        <a:pt x="384238" y="64779"/>
                      </a:lnTo>
                      <a:lnTo>
                        <a:pt x="68210" y="81298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F72BDB9-D431-43C6-B346-56B3D4D5F8EE}"/>
                    </a:ext>
                  </a:extLst>
                </p:cNvPr>
                <p:cNvSpPr/>
                <p:nvPr/>
              </p:nvSpPr>
              <p:spPr>
                <a:xfrm>
                  <a:off x="6668807" y="2233976"/>
                  <a:ext cx="822253" cy="1311223"/>
                </a:xfrm>
                <a:custGeom>
                  <a:avLst/>
                  <a:gdLst>
                    <a:gd name="connsiteX0" fmla="*/ 183207 w 701270"/>
                    <a:gd name="connsiteY0" fmla="*/ 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35711 w 701270"/>
                    <a:gd name="connsiteY6" fmla="*/ 9589 h 1311223"/>
                    <a:gd name="connsiteX7" fmla="*/ 294332 w 701270"/>
                    <a:gd name="connsiteY7" fmla="*/ 9525 h 1311223"/>
                    <a:gd name="connsiteX0" fmla="*/ 294332 w 701270"/>
                    <a:gd name="connsiteY0" fmla="*/ 9525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294332 w 701270"/>
                    <a:gd name="connsiteY7" fmla="*/ 9525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  <a:gd name="connsiteX0" fmla="*/ 307032 w 701270"/>
                    <a:gd name="connsiteY0" fmla="*/ 31750 h 1311223"/>
                    <a:gd name="connsiteX1" fmla="*/ 518063 w 701270"/>
                    <a:gd name="connsiteY1" fmla="*/ 0 h 1311223"/>
                    <a:gd name="connsiteX2" fmla="*/ 701270 w 701270"/>
                    <a:gd name="connsiteY2" fmla="*/ 183207 h 1311223"/>
                    <a:gd name="connsiteX3" fmla="*/ 701270 w 701270"/>
                    <a:gd name="connsiteY3" fmla="*/ 1311223 h 1311223"/>
                    <a:gd name="connsiteX4" fmla="*/ 0 w 701270"/>
                    <a:gd name="connsiteY4" fmla="*/ 1311223 h 1311223"/>
                    <a:gd name="connsiteX5" fmla="*/ 0 w 701270"/>
                    <a:gd name="connsiteY5" fmla="*/ 712248 h 1311223"/>
                    <a:gd name="connsiteX6" fmla="*/ 129361 w 701270"/>
                    <a:gd name="connsiteY6" fmla="*/ 92139 h 1311223"/>
                    <a:gd name="connsiteX7" fmla="*/ 307032 w 701270"/>
                    <a:gd name="connsiteY7" fmla="*/ 31750 h 13112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1270" h="1311223">
                      <a:moveTo>
                        <a:pt x="307032" y="31750"/>
                      </a:moveTo>
                      <a:cubicBezTo>
                        <a:pt x="409126" y="3175"/>
                        <a:pt x="406444" y="0"/>
                        <a:pt x="518063" y="0"/>
                      </a:cubicBezTo>
                      <a:cubicBezTo>
                        <a:pt x="619245" y="0"/>
                        <a:pt x="701270" y="82025"/>
                        <a:pt x="701270" y="183207"/>
                      </a:cubicBezTo>
                      <a:lnTo>
                        <a:pt x="701270" y="1311223"/>
                      </a:lnTo>
                      <a:lnTo>
                        <a:pt x="0" y="1311223"/>
                      </a:lnTo>
                      <a:lnTo>
                        <a:pt x="0" y="712248"/>
                      </a:lnTo>
                      <a:lnTo>
                        <a:pt x="129361" y="92139"/>
                      </a:lnTo>
                      <a:cubicBezTo>
                        <a:pt x="145193" y="88943"/>
                        <a:pt x="204938" y="60325"/>
                        <a:pt x="307032" y="317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8B7A0380-BC7A-4D8C-BC28-6714A4A73B7B}"/>
                    </a:ext>
                  </a:extLst>
                </p:cNvPr>
                <p:cNvSpPr/>
                <p:nvPr/>
              </p:nvSpPr>
              <p:spPr>
                <a:xfrm>
                  <a:off x="6933189" y="2399666"/>
                  <a:ext cx="202762" cy="1143856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F0E7C229-3011-413A-81BC-7F54ED80BA44}"/>
                    </a:ext>
                  </a:extLst>
                </p:cNvPr>
                <p:cNvSpPr/>
                <p:nvPr/>
              </p:nvSpPr>
              <p:spPr>
                <a:xfrm flipH="1">
                  <a:off x="6979345" y="2342229"/>
                  <a:ext cx="367416" cy="1203325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BE4F2944-7E04-44A1-ADF3-76D8C51B0F2D}"/>
                    </a:ext>
                  </a:extLst>
                </p:cNvPr>
                <p:cNvSpPr/>
                <p:nvPr/>
              </p:nvSpPr>
              <p:spPr>
                <a:xfrm>
                  <a:off x="6665300" y="2164429"/>
                  <a:ext cx="660097" cy="791497"/>
                </a:xfrm>
                <a:custGeom>
                  <a:avLst/>
                  <a:gdLst>
                    <a:gd name="connsiteX0" fmla="*/ 530225 w 533400"/>
                    <a:gd name="connsiteY0" fmla="*/ 0 h 777875"/>
                    <a:gd name="connsiteX1" fmla="*/ 130175 w 533400"/>
                    <a:gd name="connsiteY1" fmla="*/ 41275 h 777875"/>
                    <a:gd name="connsiteX2" fmla="*/ 0 w 533400"/>
                    <a:gd name="connsiteY2" fmla="*/ 777875 h 777875"/>
                    <a:gd name="connsiteX3" fmla="*/ 187325 w 533400"/>
                    <a:gd name="connsiteY3" fmla="*/ 241300 h 777875"/>
                    <a:gd name="connsiteX4" fmla="*/ 225425 w 533400"/>
                    <a:gd name="connsiteY4" fmla="*/ 180975 h 777875"/>
                    <a:gd name="connsiteX5" fmla="*/ 187325 w 533400"/>
                    <a:gd name="connsiteY5" fmla="*/ 139700 h 777875"/>
                    <a:gd name="connsiteX6" fmla="*/ 254000 w 533400"/>
                    <a:gd name="connsiteY6" fmla="*/ 133350 h 777875"/>
                    <a:gd name="connsiteX7" fmla="*/ 282575 w 533400"/>
                    <a:gd name="connsiteY7" fmla="*/ 79375 h 777875"/>
                    <a:gd name="connsiteX8" fmla="*/ 533400 w 533400"/>
                    <a:gd name="connsiteY8" fmla="*/ 60325 h 777875"/>
                    <a:gd name="connsiteX9" fmla="*/ 530225 w 533400"/>
                    <a:gd name="connsiteY9" fmla="*/ 0 h 777875"/>
                    <a:gd name="connsiteX0" fmla="*/ 527050 w 530225"/>
                    <a:gd name="connsiteY0" fmla="*/ 0 h 762000"/>
                    <a:gd name="connsiteX1" fmla="*/ 127000 w 530225"/>
                    <a:gd name="connsiteY1" fmla="*/ 41275 h 762000"/>
                    <a:gd name="connsiteX2" fmla="*/ 0 w 530225"/>
                    <a:gd name="connsiteY2" fmla="*/ 762000 h 762000"/>
                    <a:gd name="connsiteX3" fmla="*/ 184150 w 530225"/>
                    <a:gd name="connsiteY3" fmla="*/ 241300 h 762000"/>
                    <a:gd name="connsiteX4" fmla="*/ 222250 w 530225"/>
                    <a:gd name="connsiteY4" fmla="*/ 180975 h 762000"/>
                    <a:gd name="connsiteX5" fmla="*/ 184150 w 530225"/>
                    <a:gd name="connsiteY5" fmla="*/ 139700 h 762000"/>
                    <a:gd name="connsiteX6" fmla="*/ 250825 w 530225"/>
                    <a:gd name="connsiteY6" fmla="*/ 133350 h 762000"/>
                    <a:gd name="connsiteX7" fmla="*/ 279400 w 530225"/>
                    <a:gd name="connsiteY7" fmla="*/ 79375 h 762000"/>
                    <a:gd name="connsiteX8" fmla="*/ 530225 w 530225"/>
                    <a:gd name="connsiteY8" fmla="*/ 60325 h 762000"/>
                    <a:gd name="connsiteX9" fmla="*/ 527050 w 530225"/>
                    <a:gd name="connsiteY9" fmla="*/ 0 h 762000"/>
                    <a:gd name="connsiteX0" fmla="*/ 527050 w 530225"/>
                    <a:gd name="connsiteY0" fmla="*/ 0 h 763651"/>
                    <a:gd name="connsiteX1" fmla="*/ 127000 w 530225"/>
                    <a:gd name="connsiteY1" fmla="*/ 41275 h 763651"/>
                    <a:gd name="connsiteX2" fmla="*/ 0 w 530225"/>
                    <a:gd name="connsiteY2" fmla="*/ 762000 h 763651"/>
                    <a:gd name="connsiteX3" fmla="*/ 184150 w 530225"/>
                    <a:gd name="connsiteY3" fmla="*/ 241300 h 763651"/>
                    <a:gd name="connsiteX4" fmla="*/ 222250 w 530225"/>
                    <a:gd name="connsiteY4" fmla="*/ 180975 h 763651"/>
                    <a:gd name="connsiteX5" fmla="*/ 184150 w 530225"/>
                    <a:gd name="connsiteY5" fmla="*/ 139700 h 763651"/>
                    <a:gd name="connsiteX6" fmla="*/ 250825 w 530225"/>
                    <a:gd name="connsiteY6" fmla="*/ 133350 h 763651"/>
                    <a:gd name="connsiteX7" fmla="*/ 279400 w 530225"/>
                    <a:gd name="connsiteY7" fmla="*/ 79375 h 763651"/>
                    <a:gd name="connsiteX8" fmla="*/ 530225 w 530225"/>
                    <a:gd name="connsiteY8" fmla="*/ 60325 h 763651"/>
                    <a:gd name="connsiteX9" fmla="*/ 527050 w 530225"/>
                    <a:gd name="connsiteY9" fmla="*/ 0 h 763651"/>
                    <a:gd name="connsiteX0" fmla="*/ 528018 w 531193"/>
                    <a:gd name="connsiteY0" fmla="*/ 0 h 763651"/>
                    <a:gd name="connsiteX1" fmla="*/ 127968 w 531193"/>
                    <a:gd name="connsiteY1" fmla="*/ 41275 h 763651"/>
                    <a:gd name="connsiteX2" fmla="*/ 968 w 531193"/>
                    <a:gd name="connsiteY2" fmla="*/ 762000 h 763651"/>
                    <a:gd name="connsiteX3" fmla="*/ 185118 w 531193"/>
                    <a:gd name="connsiteY3" fmla="*/ 241300 h 763651"/>
                    <a:gd name="connsiteX4" fmla="*/ 223218 w 531193"/>
                    <a:gd name="connsiteY4" fmla="*/ 180975 h 763651"/>
                    <a:gd name="connsiteX5" fmla="*/ 185118 w 531193"/>
                    <a:gd name="connsiteY5" fmla="*/ 139700 h 763651"/>
                    <a:gd name="connsiteX6" fmla="*/ 251793 w 531193"/>
                    <a:gd name="connsiteY6" fmla="*/ 133350 h 763651"/>
                    <a:gd name="connsiteX7" fmla="*/ 280368 w 531193"/>
                    <a:gd name="connsiteY7" fmla="*/ 79375 h 763651"/>
                    <a:gd name="connsiteX8" fmla="*/ 531193 w 531193"/>
                    <a:gd name="connsiteY8" fmla="*/ 60325 h 763651"/>
                    <a:gd name="connsiteX9" fmla="*/ 528018 w 531193"/>
                    <a:gd name="connsiteY9" fmla="*/ 0 h 763651"/>
                    <a:gd name="connsiteX0" fmla="*/ 528018 w 531193"/>
                    <a:gd name="connsiteY0" fmla="*/ 0 h 762786"/>
                    <a:gd name="connsiteX1" fmla="*/ 127968 w 531193"/>
                    <a:gd name="connsiteY1" fmla="*/ 41275 h 762786"/>
                    <a:gd name="connsiteX2" fmla="*/ 968 w 531193"/>
                    <a:gd name="connsiteY2" fmla="*/ 762000 h 762786"/>
                    <a:gd name="connsiteX3" fmla="*/ 223218 w 531193"/>
                    <a:gd name="connsiteY3" fmla="*/ 180975 h 762786"/>
                    <a:gd name="connsiteX4" fmla="*/ 185118 w 531193"/>
                    <a:gd name="connsiteY4" fmla="*/ 139700 h 762786"/>
                    <a:gd name="connsiteX5" fmla="*/ 251793 w 531193"/>
                    <a:gd name="connsiteY5" fmla="*/ 133350 h 762786"/>
                    <a:gd name="connsiteX6" fmla="*/ 280368 w 531193"/>
                    <a:gd name="connsiteY6" fmla="*/ 79375 h 762786"/>
                    <a:gd name="connsiteX7" fmla="*/ 531193 w 531193"/>
                    <a:gd name="connsiteY7" fmla="*/ 60325 h 762786"/>
                    <a:gd name="connsiteX8" fmla="*/ 528018 w 531193"/>
                    <a:gd name="connsiteY8" fmla="*/ 0 h 762786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85118 w 531193"/>
                    <a:gd name="connsiteY4" fmla="*/ 13970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51793 w 531193"/>
                    <a:gd name="connsiteY5" fmla="*/ 133350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9718 w 531193"/>
                    <a:gd name="connsiteY4" fmla="*/ 1841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8"/>
                    <a:gd name="connsiteX1" fmla="*/ 127968 w 531193"/>
                    <a:gd name="connsiteY1" fmla="*/ 41275 h 762928"/>
                    <a:gd name="connsiteX2" fmla="*/ 968 w 531193"/>
                    <a:gd name="connsiteY2" fmla="*/ 762000 h 762928"/>
                    <a:gd name="connsiteX3" fmla="*/ 194643 w 531193"/>
                    <a:gd name="connsiteY3" fmla="*/ 260350 h 762928"/>
                    <a:gd name="connsiteX4" fmla="*/ 153368 w 531193"/>
                    <a:gd name="connsiteY4" fmla="*/ 196850 h 762928"/>
                    <a:gd name="connsiteX5" fmla="*/ 220043 w 531193"/>
                    <a:gd name="connsiteY5" fmla="*/ 168275 h 762928"/>
                    <a:gd name="connsiteX6" fmla="*/ 280368 w 531193"/>
                    <a:gd name="connsiteY6" fmla="*/ 79375 h 762928"/>
                    <a:gd name="connsiteX7" fmla="*/ 531193 w 531193"/>
                    <a:gd name="connsiteY7" fmla="*/ 60325 h 762928"/>
                    <a:gd name="connsiteX8" fmla="*/ 528018 w 531193"/>
                    <a:gd name="connsiteY8" fmla="*/ 0 h 762928"/>
                    <a:gd name="connsiteX0" fmla="*/ 528018 w 531193"/>
                    <a:gd name="connsiteY0" fmla="*/ 0 h 762922"/>
                    <a:gd name="connsiteX1" fmla="*/ 127968 w 531193"/>
                    <a:gd name="connsiteY1" fmla="*/ 41275 h 762922"/>
                    <a:gd name="connsiteX2" fmla="*/ 968 w 531193"/>
                    <a:gd name="connsiteY2" fmla="*/ 762000 h 762922"/>
                    <a:gd name="connsiteX3" fmla="*/ 188293 w 531193"/>
                    <a:gd name="connsiteY3" fmla="*/ 257175 h 762922"/>
                    <a:gd name="connsiteX4" fmla="*/ 153368 w 531193"/>
                    <a:gd name="connsiteY4" fmla="*/ 196850 h 762922"/>
                    <a:gd name="connsiteX5" fmla="*/ 220043 w 531193"/>
                    <a:gd name="connsiteY5" fmla="*/ 168275 h 762922"/>
                    <a:gd name="connsiteX6" fmla="*/ 280368 w 531193"/>
                    <a:gd name="connsiteY6" fmla="*/ 79375 h 762922"/>
                    <a:gd name="connsiteX7" fmla="*/ 531193 w 531193"/>
                    <a:gd name="connsiteY7" fmla="*/ 60325 h 762922"/>
                    <a:gd name="connsiteX8" fmla="*/ 528018 w 531193"/>
                    <a:gd name="connsiteY8" fmla="*/ 0 h 762922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76200 h 778797"/>
                    <a:gd name="connsiteX8" fmla="*/ 515318 w 531193"/>
                    <a:gd name="connsiteY8" fmla="*/ 0 h 778797"/>
                    <a:gd name="connsiteX0" fmla="*/ 515318 w 531193"/>
                    <a:gd name="connsiteY0" fmla="*/ 0 h 778797"/>
                    <a:gd name="connsiteX1" fmla="*/ 127968 w 531193"/>
                    <a:gd name="connsiteY1" fmla="*/ 57150 h 778797"/>
                    <a:gd name="connsiteX2" fmla="*/ 968 w 531193"/>
                    <a:gd name="connsiteY2" fmla="*/ 777875 h 778797"/>
                    <a:gd name="connsiteX3" fmla="*/ 188293 w 531193"/>
                    <a:gd name="connsiteY3" fmla="*/ 273050 h 778797"/>
                    <a:gd name="connsiteX4" fmla="*/ 153368 w 531193"/>
                    <a:gd name="connsiteY4" fmla="*/ 212725 h 778797"/>
                    <a:gd name="connsiteX5" fmla="*/ 220043 w 531193"/>
                    <a:gd name="connsiteY5" fmla="*/ 184150 h 778797"/>
                    <a:gd name="connsiteX6" fmla="*/ 280368 w 531193"/>
                    <a:gd name="connsiteY6" fmla="*/ 95250 h 778797"/>
                    <a:gd name="connsiteX7" fmla="*/ 531193 w 531193"/>
                    <a:gd name="connsiteY7" fmla="*/ 60325 h 778797"/>
                    <a:gd name="connsiteX8" fmla="*/ 515318 w 531193"/>
                    <a:gd name="connsiteY8" fmla="*/ 0 h 778797"/>
                    <a:gd name="connsiteX0" fmla="*/ 524843 w 531193"/>
                    <a:gd name="connsiteY0" fmla="*/ 0 h 772447"/>
                    <a:gd name="connsiteX1" fmla="*/ 127968 w 531193"/>
                    <a:gd name="connsiteY1" fmla="*/ 50800 h 772447"/>
                    <a:gd name="connsiteX2" fmla="*/ 968 w 531193"/>
                    <a:gd name="connsiteY2" fmla="*/ 771525 h 772447"/>
                    <a:gd name="connsiteX3" fmla="*/ 188293 w 531193"/>
                    <a:gd name="connsiteY3" fmla="*/ 266700 h 772447"/>
                    <a:gd name="connsiteX4" fmla="*/ 153368 w 531193"/>
                    <a:gd name="connsiteY4" fmla="*/ 206375 h 772447"/>
                    <a:gd name="connsiteX5" fmla="*/ 220043 w 531193"/>
                    <a:gd name="connsiteY5" fmla="*/ 177800 h 772447"/>
                    <a:gd name="connsiteX6" fmla="*/ 280368 w 531193"/>
                    <a:gd name="connsiteY6" fmla="*/ 88900 h 772447"/>
                    <a:gd name="connsiteX7" fmla="*/ 531193 w 531193"/>
                    <a:gd name="connsiteY7" fmla="*/ 53975 h 772447"/>
                    <a:gd name="connsiteX8" fmla="*/ 524843 w 5311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280368 w 543893"/>
                    <a:gd name="connsiteY6" fmla="*/ 88900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43 w 543893"/>
                    <a:gd name="connsiteY0" fmla="*/ 0 h 772447"/>
                    <a:gd name="connsiteX1" fmla="*/ 127968 w 543893"/>
                    <a:gd name="connsiteY1" fmla="*/ 50800 h 772447"/>
                    <a:gd name="connsiteX2" fmla="*/ 968 w 543893"/>
                    <a:gd name="connsiteY2" fmla="*/ 771525 h 772447"/>
                    <a:gd name="connsiteX3" fmla="*/ 188293 w 543893"/>
                    <a:gd name="connsiteY3" fmla="*/ 266700 h 772447"/>
                    <a:gd name="connsiteX4" fmla="*/ 153368 w 543893"/>
                    <a:gd name="connsiteY4" fmla="*/ 206375 h 772447"/>
                    <a:gd name="connsiteX5" fmla="*/ 220043 w 543893"/>
                    <a:gd name="connsiteY5" fmla="*/ 177800 h 772447"/>
                    <a:gd name="connsiteX6" fmla="*/ 331168 w 543893"/>
                    <a:gd name="connsiteY6" fmla="*/ 85725 h 772447"/>
                    <a:gd name="connsiteX7" fmla="*/ 543893 w 543893"/>
                    <a:gd name="connsiteY7" fmla="*/ 57150 h 772447"/>
                    <a:gd name="connsiteX8" fmla="*/ 524843 w 543893"/>
                    <a:gd name="connsiteY8" fmla="*/ 0 h 772447"/>
                    <a:gd name="connsiteX0" fmla="*/ 524873 w 543923"/>
                    <a:gd name="connsiteY0" fmla="*/ 0 h 772447"/>
                    <a:gd name="connsiteX1" fmla="*/ 124823 w 543923"/>
                    <a:gd name="connsiteY1" fmla="*/ 120650 h 772447"/>
                    <a:gd name="connsiteX2" fmla="*/ 998 w 543923"/>
                    <a:gd name="connsiteY2" fmla="*/ 771525 h 772447"/>
                    <a:gd name="connsiteX3" fmla="*/ 188323 w 543923"/>
                    <a:gd name="connsiteY3" fmla="*/ 266700 h 772447"/>
                    <a:gd name="connsiteX4" fmla="*/ 153398 w 543923"/>
                    <a:gd name="connsiteY4" fmla="*/ 206375 h 772447"/>
                    <a:gd name="connsiteX5" fmla="*/ 220073 w 543923"/>
                    <a:gd name="connsiteY5" fmla="*/ 177800 h 772447"/>
                    <a:gd name="connsiteX6" fmla="*/ 331198 w 543923"/>
                    <a:gd name="connsiteY6" fmla="*/ 85725 h 772447"/>
                    <a:gd name="connsiteX7" fmla="*/ 543923 w 543923"/>
                    <a:gd name="connsiteY7" fmla="*/ 57150 h 772447"/>
                    <a:gd name="connsiteX8" fmla="*/ 524873 w 543923"/>
                    <a:gd name="connsiteY8" fmla="*/ 0 h 772447"/>
                    <a:gd name="connsiteX0" fmla="*/ 521698 w 543923"/>
                    <a:gd name="connsiteY0" fmla="*/ 0 h 791497"/>
                    <a:gd name="connsiteX1" fmla="*/ 124823 w 543923"/>
                    <a:gd name="connsiteY1" fmla="*/ 139700 h 791497"/>
                    <a:gd name="connsiteX2" fmla="*/ 998 w 543923"/>
                    <a:gd name="connsiteY2" fmla="*/ 790575 h 791497"/>
                    <a:gd name="connsiteX3" fmla="*/ 188323 w 543923"/>
                    <a:gd name="connsiteY3" fmla="*/ 285750 h 791497"/>
                    <a:gd name="connsiteX4" fmla="*/ 153398 w 543923"/>
                    <a:gd name="connsiteY4" fmla="*/ 225425 h 791497"/>
                    <a:gd name="connsiteX5" fmla="*/ 220073 w 543923"/>
                    <a:gd name="connsiteY5" fmla="*/ 196850 h 791497"/>
                    <a:gd name="connsiteX6" fmla="*/ 331198 w 543923"/>
                    <a:gd name="connsiteY6" fmla="*/ 104775 h 791497"/>
                    <a:gd name="connsiteX7" fmla="*/ 543923 w 543923"/>
                    <a:gd name="connsiteY7" fmla="*/ 76200 h 791497"/>
                    <a:gd name="connsiteX8" fmla="*/ 521698 w 543923"/>
                    <a:gd name="connsiteY8" fmla="*/ 0 h 791497"/>
                    <a:gd name="connsiteX0" fmla="*/ 521698 w 562973"/>
                    <a:gd name="connsiteY0" fmla="*/ 0 h 791497"/>
                    <a:gd name="connsiteX1" fmla="*/ 124823 w 562973"/>
                    <a:gd name="connsiteY1" fmla="*/ 139700 h 791497"/>
                    <a:gd name="connsiteX2" fmla="*/ 998 w 562973"/>
                    <a:gd name="connsiteY2" fmla="*/ 790575 h 791497"/>
                    <a:gd name="connsiteX3" fmla="*/ 188323 w 562973"/>
                    <a:gd name="connsiteY3" fmla="*/ 285750 h 791497"/>
                    <a:gd name="connsiteX4" fmla="*/ 153398 w 562973"/>
                    <a:gd name="connsiteY4" fmla="*/ 225425 h 791497"/>
                    <a:gd name="connsiteX5" fmla="*/ 220073 w 562973"/>
                    <a:gd name="connsiteY5" fmla="*/ 196850 h 791497"/>
                    <a:gd name="connsiteX6" fmla="*/ 331198 w 562973"/>
                    <a:gd name="connsiteY6" fmla="*/ 104775 h 791497"/>
                    <a:gd name="connsiteX7" fmla="*/ 562973 w 562973"/>
                    <a:gd name="connsiteY7" fmla="*/ 79375 h 791497"/>
                    <a:gd name="connsiteX8" fmla="*/ 521698 w 562973"/>
                    <a:gd name="connsiteY8" fmla="*/ 0 h 7914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2973" h="791497">
                      <a:moveTo>
                        <a:pt x="521698" y="0"/>
                      </a:moveTo>
                      <a:lnTo>
                        <a:pt x="124823" y="139700"/>
                      </a:lnTo>
                      <a:cubicBezTo>
                        <a:pt x="82490" y="379942"/>
                        <a:pt x="-10644" y="756708"/>
                        <a:pt x="998" y="790575"/>
                      </a:cubicBezTo>
                      <a:cubicBezTo>
                        <a:pt x="16873" y="813858"/>
                        <a:pt x="157631" y="389467"/>
                        <a:pt x="188323" y="285750"/>
                      </a:cubicBezTo>
                      <a:lnTo>
                        <a:pt x="153398" y="225425"/>
                      </a:lnTo>
                      <a:lnTo>
                        <a:pt x="220073" y="196850"/>
                      </a:lnTo>
                      <a:lnTo>
                        <a:pt x="331198" y="104775"/>
                      </a:lnTo>
                      <a:lnTo>
                        <a:pt x="562973" y="79375"/>
                      </a:lnTo>
                      <a:lnTo>
                        <a:pt x="521698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8B233568-BC8E-44B4-A1AC-2430B1D38EDD}"/>
                    </a:ext>
                  </a:extLst>
                </p:cNvPr>
                <p:cNvSpPr/>
                <p:nvPr/>
              </p:nvSpPr>
              <p:spPr>
                <a:xfrm>
                  <a:off x="6647002" y="3352800"/>
                  <a:ext cx="58598" cy="97220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1A04721-7492-4410-A9B5-18A863A458EF}"/>
                    </a:ext>
                  </a:extLst>
                </p:cNvPr>
                <p:cNvSpPr/>
                <p:nvPr/>
              </p:nvSpPr>
              <p:spPr>
                <a:xfrm>
                  <a:off x="6425213" y="944504"/>
                  <a:ext cx="1144132" cy="1200881"/>
                </a:xfrm>
                <a:custGeom>
                  <a:avLst/>
                  <a:gdLst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5859 w 1143476"/>
                    <a:gd name="connsiteY8" fmla="*/ 981871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4841 w 1143476"/>
                    <a:gd name="connsiteY9" fmla="*/ 97407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69317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92460 w 1143476"/>
                    <a:gd name="connsiteY9" fmla="*/ 955029 h 1200881"/>
                    <a:gd name="connsiteX10" fmla="*/ 88720 w 1143476"/>
                    <a:gd name="connsiteY10" fmla="*/ 889406 h 1200881"/>
                    <a:gd name="connsiteX11" fmla="*/ 936 w 1143476"/>
                    <a:gd name="connsiteY11" fmla="*/ 840342 h 1200881"/>
                    <a:gd name="connsiteX12" fmla="*/ 92759 w 1143476"/>
                    <a:gd name="connsiteY12" fmla="*/ 652895 h 1200881"/>
                    <a:gd name="connsiteX13" fmla="*/ 68115 w 1143476"/>
                    <a:gd name="connsiteY13" fmla="*/ 518506 h 1200881"/>
                    <a:gd name="connsiteX14" fmla="*/ 63638 w 1143476"/>
                    <a:gd name="connsiteY14" fmla="*/ 393761 h 1200881"/>
                    <a:gd name="connsiteX15" fmla="*/ 633178 w 1143476"/>
                    <a:gd name="connsiteY15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99854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7179 w 1143476"/>
                    <a:gd name="connsiteY6" fmla="*/ 991971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8240 w 1143476"/>
                    <a:gd name="connsiteY8" fmla="*/ 101282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88715 w 1143476"/>
                    <a:gd name="connsiteY8" fmla="*/ 993778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2417 w 1143476"/>
                    <a:gd name="connsiteY6" fmla="*/ 984828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0036 w 1143476"/>
                    <a:gd name="connsiteY6" fmla="*/ 994353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89105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33178 w 1143476"/>
                    <a:gd name="connsiteY0" fmla="*/ 0 h 1200881"/>
                    <a:gd name="connsiteX1" fmla="*/ 1143476 w 1143476"/>
                    <a:gd name="connsiteY1" fmla="*/ 569195 h 1200881"/>
                    <a:gd name="connsiteX2" fmla="*/ 788602 w 1143476"/>
                    <a:gd name="connsiteY2" fmla="*/ 1114669 h 1200881"/>
                    <a:gd name="connsiteX3" fmla="*/ 699810 w 1143476"/>
                    <a:gd name="connsiteY3" fmla="*/ 973093 h 1200881"/>
                    <a:gd name="connsiteX4" fmla="*/ 239030 w 1143476"/>
                    <a:gd name="connsiteY4" fmla="*/ 1198218 h 1200881"/>
                    <a:gd name="connsiteX5" fmla="*/ 103622 w 1143476"/>
                    <a:gd name="connsiteY5" fmla="*/ 1041297 h 1200881"/>
                    <a:gd name="connsiteX6" fmla="*/ 99561 w 1143476"/>
                    <a:gd name="connsiteY6" fmla="*/ 1006259 h 1200881"/>
                    <a:gd name="connsiteX7" fmla="*/ 165293 w 1143476"/>
                    <a:gd name="connsiteY7" fmla="*/ 986958 h 1200881"/>
                    <a:gd name="connsiteX8" fmla="*/ 93478 w 1143476"/>
                    <a:gd name="connsiteY8" fmla="*/ 979490 h 1200881"/>
                    <a:gd name="connsiteX9" fmla="*/ 88720 w 1143476"/>
                    <a:gd name="connsiteY9" fmla="*/ 889406 h 1200881"/>
                    <a:gd name="connsiteX10" fmla="*/ 936 w 1143476"/>
                    <a:gd name="connsiteY10" fmla="*/ 840342 h 1200881"/>
                    <a:gd name="connsiteX11" fmla="*/ 92759 w 1143476"/>
                    <a:gd name="connsiteY11" fmla="*/ 652895 h 1200881"/>
                    <a:gd name="connsiteX12" fmla="*/ 68115 w 1143476"/>
                    <a:gd name="connsiteY12" fmla="*/ 518506 h 1200881"/>
                    <a:gd name="connsiteX13" fmla="*/ 63638 w 1143476"/>
                    <a:gd name="connsiteY13" fmla="*/ 393761 h 1200881"/>
                    <a:gd name="connsiteX14" fmla="*/ 633178 w 1143476"/>
                    <a:gd name="connsiteY14" fmla="*/ 0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14" fmla="*/ 791250 w 1143476"/>
                    <a:gd name="connsiteY14" fmla="*/ 1064533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3476"/>
                    <a:gd name="connsiteY0" fmla="*/ 973093 h 1200881"/>
                    <a:gd name="connsiteX1" fmla="*/ 239030 w 1143476"/>
                    <a:gd name="connsiteY1" fmla="*/ 1198218 h 1200881"/>
                    <a:gd name="connsiteX2" fmla="*/ 103622 w 1143476"/>
                    <a:gd name="connsiteY2" fmla="*/ 1041297 h 1200881"/>
                    <a:gd name="connsiteX3" fmla="*/ 99561 w 1143476"/>
                    <a:gd name="connsiteY3" fmla="*/ 1006259 h 1200881"/>
                    <a:gd name="connsiteX4" fmla="*/ 165293 w 1143476"/>
                    <a:gd name="connsiteY4" fmla="*/ 986958 h 1200881"/>
                    <a:gd name="connsiteX5" fmla="*/ 93478 w 1143476"/>
                    <a:gd name="connsiteY5" fmla="*/ 979490 h 1200881"/>
                    <a:gd name="connsiteX6" fmla="*/ 88720 w 1143476"/>
                    <a:gd name="connsiteY6" fmla="*/ 889406 h 1200881"/>
                    <a:gd name="connsiteX7" fmla="*/ 936 w 1143476"/>
                    <a:gd name="connsiteY7" fmla="*/ 840342 h 1200881"/>
                    <a:gd name="connsiteX8" fmla="*/ 92759 w 1143476"/>
                    <a:gd name="connsiteY8" fmla="*/ 652895 h 1200881"/>
                    <a:gd name="connsiteX9" fmla="*/ 68115 w 1143476"/>
                    <a:gd name="connsiteY9" fmla="*/ 518506 h 1200881"/>
                    <a:gd name="connsiteX10" fmla="*/ 63638 w 1143476"/>
                    <a:gd name="connsiteY10" fmla="*/ 393761 h 1200881"/>
                    <a:gd name="connsiteX11" fmla="*/ 633178 w 1143476"/>
                    <a:gd name="connsiteY11" fmla="*/ 0 h 1200881"/>
                    <a:gd name="connsiteX12" fmla="*/ 1143476 w 1143476"/>
                    <a:gd name="connsiteY12" fmla="*/ 569195 h 1200881"/>
                    <a:gd name="connsiteX13" fmla="*/ 788602 w 1143476"/>
                    <a:gd name="connsiteY13" fmla="*/ 1114669 h 1200881"/>
                    <a:gd name="connsiteX0" fmla="*/ 699810 w 1144811"/>
                    <a:gd name="connsiteY0" fmla="*/ 973093 h 1200881"/>
                    <a:gd name="connsiteX1" fmla="*/ 239030 w 1144811"/>
                    <a:gd name="connsiteY1" fmla="*/ 1198218 h 1200881"/>
                    <a:gd name="connsiteX2" fmla="*/ 103622 w 1144811"/>
                    <a:gd name="connsiteY2" fmla="*/ 1041297 h 1200881"/>
                    <a:gd name="connsiteX3" fmla="*/ 99561 w 1144811"/>
                    <a:gd name="connsiteY3" fmla="*/ 1006259 h 1200881"/>
                    <a:gd name="connsiteX4" fmla="*/ 165293 w 1144811"/>
                    <a:gd name="connsiteY4" fmla="*/ 986958 h 1200881"/>
                    <a:gd name="connsiteX5" fmla="*/ 93478 w 1144811"/>
                    <a:gd name="connsiteY5" fmla="*/ 979490 h 1200881"/>
                    <a:gd name="connsiteX6" fmla="*/ 88720 w 1144811"/>
                    <a:gd name="connsiteY6" fmla="*/ 889406 h 1200881"/>
                    <a:gd name="connsiteX7" fmla="*/ 936 w 1144811"/>
                    <a:gd name="connsiteY7" fmla="*/ 840342 h 1200881"/>
                    <a:gd name="connsiteX8" fmla="*/ 92759 w 1144811"/>
                    <a:gd name="connsiteY8" fmla="*/ 652895 h 1200881"/>
                    <a:gd name="connsiteX9" fmla="*/ 68115 w 1144811"/>
                    <a:gd name="connsiteY9" fmla="*/ 518506 h 1200881"/>
                    <a:gd name="connsiteX10" fmla="*/ 63638 w 1144811"/>
                    <a:gd name="connsiteY10" fmla="*/ 393761 h 1200881"/>
                    <a:gd name="connsiteX11" fmla="*/ 633178 w 1144811"/>
                    <a:gd name="connsiteY11" fmla="*/ 0 h 1200881"/>
                    <a:gd name="connsiteX12" fmla="*/ 1143476 w 1144811"/>
                    <a:gd name="connsiteY12" fmla="*/ 569195 h 1200881"/>
                    <a:gd name="connsiteX13" fmla="*/ 793364 w 1144811"/>
                    <a:gd name="connsiteY13" fmla="*/ 1143244 h 1200881"/>
                    <a:gd name="connsiteX0" fmla="*/ 699810 w 1144803"/>
                    <a:gd name="connsiteY0" fmla="*/ 973093 h 1200881"/>
                    <a:gd name="connsiteX1" fmla="*/ 239030 w 1144803"/>
                    <a:gd name="connsiteY1" fmla="*/ 1198218 h 1200881"/>
                    <a:gd name="connsiteX2" fmla="*/ 103622 w 1144803"/>
                    <a:gd name="connsiteY2" fmla="*/ 1041297 h 1200881"/>
                    <a:gd name="connsiteX3" fmla="*/ 99561 w 1144803"/>
                    <a:gd name="connsiteY3" fmla="*/ 1006259 h 1200881"/>
                    <a:gd name="connsiteX4" fmla="*/ 165293 w 1144803"/>
                    <a:gd name="connsiteY4" fmla="*/ 986958 h 1200881"/>
                    <a:gd name="connsiteX5" fmla="*/ 93478 w 1144803"/>
                    <a:gd name="connsiteY5" fmla="*/ 979490 h 1200881"/>
                    <a:gd name="connsiteX6" fmla="*/ 88720 w 1144803"/>
                    <a:gd name="connsiteY6" fmla="*/ 889406 h 1200881"/>
                    <a:gd name="connsiteX7" fmla="*/ 936 w 1144803"/>
                    <a:gd name="connsiteY7" fmla="*/ 840342 h 1200881"/>
                    <a:gd name="connsiteX8" fmla="*/ 92759 w 1144803"/>
                    <a:gd name="connsiteY8" fmla="*/ 652895 h 1200881"/>
                    <a:gd name="connsiteX9" fmla="*/ 68115 w 1144803"/>
                    <a:gd name="connsiteY9" fmla="*/ 518506 h 1200881"/>
                    <a:gd name="connsiteX10" fmla="*/ 63638 w 1144803"/>
                    <a:gd name="connsiteY10" fmla="*/ 393761 h 1200881"/>
                    <a:gd name="connsiteX11" fmla="*/ 633178 w 1144803"/>
                    <a:gd name="connsiteY11" fmla="*/ 0 h 1200881"/>
                    <a:gd name="connsiteX12" fmla="*/ 1143476 w 1144803"/>
                    <a:gd name="connsiteY12" fmla="*/ 569195 h 1200881"/>
                    <a:gd name="connsiteX13" fmla="*/ 793364 w 1144803"/>
                    <a:gd name="connsiteY13" fmla="*/ 1143244 h 1200881"/>
                    <a:gd name="connsiteX0" fmla="*/ 699810 w 1144132"/>
                    <a:gd name="connsiteY0" fmla="*/ 973093 h 1200881"/>
                    <a:gd name="connsiteX1" fmla="*/ 239030 w 1144132"/>
                    <a:gd name="connsiteY1" fmla="*/ 1198218 h 1200881"/>
                    <a:gd name="connsiteX2" fmla="*/ 103622 w 1144132"/>
                    <a:gd name="connsiteY2" fmla="*/ 1041297 h 1200881"/>
                    <a:gd name="connsiteX3" fmla="*/ 99561 w 1144132"/>
                    <a:gd name="connsiteY3" fmla="*/ 1006259 h 1200881"/>
                    <a:gd name="connsiteX4" fmla="*/ 165293 w 1144132"/>
                    <a:gd name="connsiteY4" fmla="*/ 986958 h 1200881"/>
                    <a:gd name="connsiteX5" fmla="*/ 93478 w 1144132"/>
                    <a:gd name="connsiteY5" fmla="*/ 979490 h 1200881"/>
                    <a:gd name="connsiteX6" fmla="*/ 88720 w 1144132"/>
                    <a:gd name="connsiteY6" fmla="*/ 889406 h 1200881"/>
                    <a:gd name="connsiteX7" fmla="*/ 936 w 1144132"/>
                    <a:gd name="connsiteY7" fmla="*/ 840342 h 1200881"/>
                    <a:gd name="connsiteX8" fmla="*/ 92759 w 1144132"/>
                    <a:gd name="connsiteY8" fmla="*/ 652895 h 1200881"/>
                    <a:gd name="connsiteX9" fmla="*/ 68115 w 1144132"/>
                    <a:gd name="connsiteY9" fmla="*/ 518506 h 1200881"/>
                    <a:gd name="connsiteX10" fmla="*/ 63638 w 1144132"/>
                    <a:gd name="connsiteY10" fmla="*/ 393761 h 1200881"/>
                    <a:gd name="connsiteX11" fmla="*/ 633178 w 1144132"/>
                    <a:gd name="connsiteY11" fmla="*/ 0 h 1200881"/>
                    <a:gd name="connsiteX12" fmla="*/ 1143476 w 1144132"/>
                    <a:gd name="connsiteY12" fmla="*/ 569195 h 1200881"/>
                    <a:gd name="connsiteX13" fmla="*/ 793364 w 1144132"/>
                    <a:gd name="connsiteY13" fmla="*/ 1143244 h 1200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144132" h="1200881">
                      <a:moveTo>
                        <a:pt x="699810" y="973093"/>
                      </a:moveTo>
                      <a:cubicBezTo>
                        <a:pt x="604390" y="1150794"/>
                        <a:pt x="494814" y="1215366"/>
                        <a:pt x="239030" y="1198218"/>
                      </a:cubicBezTo>
                      <a:cubicBezTo>
                        <a:pt x="163538" y="1186269"/>
                        <a:pt x="124162" y="1159710"/>
                        <a:pt x="103622" y="1041297"/>
                      </a:cubicBezTo>
                      <a:cubicBezTo>
                        <a:pt x="99093" y="1025649"/>
                        <a:pt x="89283" y="1015315"/>
                        <a:pt x="99561" y="1006259"/>
                      </a:cubicBezTo>
                      <a:cubicBezTo>
                        <a:pt x="109839" y="997203"/>
                        <a:pt x="166307" y="991420"/>
                        <a:pt x="165293" y="986958"/>
                      </a:cubicBezTo>
                      <a:cubicBezTo>
                        <a:pt x="164279" y="982497"/>
                        <a:pt x="106240" y="995749"/>
                        <a:pt x="93478" y="979490"/>
                      </a:cubicBezTo>
                      <a:cubicBezTo>
                        <a:pt x="80716" y="963231"/>
                        <a:pt x="88718" y="924197"/>
                        <a:pt x="88720" y="889406"/>
                      </a:cubicBezTo>
                      <a:cubicBezTo>
                        <a:pt x="58292" y="882429"/>
                        <a:pt x="1002" y="890633"/>
                        <a:pt x="936" y="840342"/>
                      </a:cubicBezTo>
                      <a:cubicBezTo>
                        <a:pt x="-10208" y="790493"/>
                        <a:pt x="81562" y="706534"/>
                        <a:pt x="92759" y="652895"/>
                      </a:cubicBezTo>
                      <a:cubicBezTo>
                        <a:pt x="103955" y="599256"/>
                        <a:pt x="72571" y="554155"/>
                        <a:pt x="68115" y="518506"/>
                      </a:cubicBezTo>
                      <a:cubicBezTo>
                        <a:pt x="61583" y="486467"/>
                        <a:pt x="64337" y="420261"/>
                        <a:pt x="63638" y="393761"/>
                      </a:cubicBezTo>
                      <a:cubicBezTo>
                        <a:pt x="70964" y="132144"/>
                        <a:pt x="353415" y="0"/>
                        <a:pt x="633178" y="0"/>
                      </a:cubicBezTo>
                      <a:cubicBezTo>
                        <a:pt x="952907" y="0"/>
                        <a:pt x="1157259" y="300072"/>
                        <a:pt x="1143476" y="569195"/>
                      </a:cubicBezTo>
                      <a:cubicBezTo>
                        <a:pt x="1129693" y="838318"/>
                        <a:pt x="785195" y="1003900"/>
                        <a:pt x="793364" y="114324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55C22B54-D4DF-4A4E-94AB-3BE3BE3850EF}"/>
                    </a:ext>
                  </a:extLst>
                </p:cNvPr>
                <p:cNvSpPr/>
                <p:nvPr/>
              </p:nvSpPr>
              <p:spPr>
                <a:xfrm rot="900000">
                  <a:off x="6572883" y="1266100"/>
                  <a:ext cx="219305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FFC76E4-B9F3-4452-B53A-C5C785A148B5}"/>
                    </a:ext>
                  </a:extLst>
                </p:cNvPr>
                <p:cNvSpPr/>
                <p:nvPr/>
              </p:nvSpPr>
              <p:spPr>
                <a:xfrm rot="5400000">
                  <a:off x="6381342" y="841992"/>
                  <a:ext cx="1262285" cy="1239838"/>
                </a:xfrm>
                <a:custGeom>
                  <a:avLst/>
                  <a:gdLst>
                    <a:gd name="connsiteX0" fmla="*/ 0 w 1262285"/>
                    <a:gd name="connsiteY0" fmla="*/ 651448 h 1239838"/>
                    <a:gd name="connsiteX1" fmla="*/ 281648 w 1262285"/>
                    <a:gd name="connsiteY1" fmla="*/ 109297 h 1239838"/>
                    <a:gd name="connsiteX2" fmla="*/ 323053 w 1262285"/>
                    <a:gd name="connsiteY2" fmla="*/ 92897 h 1239838"/>
                    <a:gd name="connsiteX3" fmla="*/ 344921 w 1262285"/>
                    <a:gd name="connsiteY3" fmla="*/ 78757 h 1239838"/>
                    <a:gd name="connsiteX4" fmla="*/ 673895 w 1262285"/>
                    <a:gd name="connsiteY4" fmla="*/ 0 h 1239838"/>
                    <a:gd name="connsiteX5" fmla="*/ 1262285 w 1262285"/>
                    <a:gd name="connsiteY5" fmla="*/ 461147 h 1239838"/>
                    <a:gd name="connsiteX6" fmla="*/ 1260645 w 1262285"/>
                    <a:gd name="connsiteY6" fmla="*/ 478138 h 1239838"/>
                    <a:gd name="connsiteX7" fmla="*/ 1183688 w 1262285"/>
                    <a:gd name="connsiteY7" fmla="*/ 449843 h 1239838"/>
                    <a:gd name="connsiteX8" fmla="*/ 876348 w 1262285"/>
                    <a:gd name="connsiteY8" fmla="*/ 408009 h 1239838"/>
                    <a:gd name="connsiteX9" fmla="*/ 420531 w 1262285"/>
                    <a:gd name="connsiteY9" fmla="*/ 516006 h 1239838"/>
                    <a:gd name="connsiteX10" fmla="*/ 399624 w 1262285"/>
                    <a:gd name="connsiteY10" fmla="*/ 533171 h 1239838"/>
                    <a:gd name="connsiteX11" fmla="*/ 398170 w 1262285"/>
                    <a:gd name="connsiteY11" fmla="*/ 533664 h 1239838"/>
                    <a:gd name="connsiteX12" fmla="*/ 385705 w 1262285"/>
                    <a:gd name="connsiteY12" fmla="*/ 544598 h 1239838"/>
                    <a:gd name="connsiteX13" fmla="*/ 369850 w 1262285"/>
                    <a:gd name="connsiteY13" fmla="*/ 557615 h 1239838"/>
                    <a:gd name="connsiteX14" fmla="*/ 368254 w 1262285"/>
                    <a:gd name="connsiteY14" fmla="*/ 559905 h 1239838"/>
                    <a:gd name="connsiteX15" fmla="*/ 357417 w 1262285"/>
                    <a:gd name="connsiteY15" fmla="*/ 569411 h 1239838"/>
                    <a:gd name="connsiteX16" fmla="*/ 342526 w 1262285"/>
                    <a:gd name="connsiteY16" fmla="*/ 596839 h 1239838"/>
                    <a:gd name="connsiteX17" fmla="*/ 337820 w 1262285"/>
                    <a:gd name="connsiteY17" fmla="*/ 603595 h 1239838"/>
                    <a:gd name="connsiteX18" fmla="*/ 337078 w 1262285"/>
                    <a:gd name="connsiteY18" fmla="*/ 606874 h 1239838"/>
                    <a:gd name="connsiteX19" fmla="*/ 329705 w 1262285"/>
                    <a:gd name="connsiteY19" fmla="*/ 620454 h 1239838"/>
                    <a:gd name="connsiteX20" fmla="*/ 312894 w 1262285"/>
                    <a:gd name="connsiteY20" fmla="*/ 759046 h 1239838"/>
                    <a:gd name="connsiteX21" fmla="*/ 430121 w 1262285"/>
                    <a:gd name="connsiteY21" fmla="*/ 1116625 h 1239838"/>
                    <a:gd name="connsiteX22" fmla="*/ 487246 w 1262285"/>
                    <a:gd name="connsiteY22" fmla="*/ 1204849 h 1239838"/>
                    <a:gd name="connsiteX23" fmla="*/ 512195 w 1262285"/>
                    <a:gd name="connsiteY23" fmla="*/ 1235729 h 1239838"/>
                    <a:gd name="connsiteX24" fmla="*/ 461147 w 1262285"/>
                    <a:gd name="connsiteY24" fmla="*/ 1239838 h 1239838"/>
                    <a:gd name="connsiteX25" fmla="*/ 0 w 1262285"/>
                    <a:gd name="connsiteY25" fmla="*/ 651448 h 1239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62285" h="1239838">
                      <a:moveTo>
                        <a:pt x="0" y="651448"/>
                      </a:moveTo>
                      <a:cubicBezTo>
                        <a:pt x="0" y="407729"/>
                        <a:pt x="116135" y="198619"/>
                        <a:pt x="281648" y="109297"/>
                      </a:cubicBezTo>
                      <a:lnTo>
                        <a:pt x="323053" y="92897"/>
                      </a:lnTo>
                      <a:lnTo>
                        <a:pt x="344921" y="78757"/>
                      </a:lnTo>
                      <a:cubicBezTo>
                        <a:pt x="438828" y="29034"/>
                        <a:pt x="552035" y="0"/>
                        <a:pt x="673895" y="0"/>
                      </a:cubicBezTo>
                      <a:cubicBezTo>
                        <a:pt x="998854" y="0"/>
                        <a:pt x="1262285" y="206463"/>
                        <a:pt x="1262285" y="461147"/>
                      </a:cubicBezTo>
                      <a:lnTo>
                        <a:pt x="1260645" y="478138"/>
                      </a:lnTo>
                      <a:lnTo>
                        <a:pt x="1183688" y="449843"/>
                      </a:lnTo>
                      <a:cubicBezTo>
                        <a:pt x="1095956" y="423431"/>
                        <a:pt x="990194" y="408009"/>
                        <a:pt x="876348" y="408009"/>
                      </a:cubicBezTo>
                      <a:cubicBezTo>
                        <a:pt x="686605" y="408009"/>
                        <a:pt x="519316" y="450848"/>
                        <a:pt x="420531" y="516006"/>
                      </a:cubicBezTo>
                      <a:lnTo>
                        <a:pt x="399624" y="533171"/>
                      </a:lnTo>
                      <a:lnTo>
                        <a:pt x="398170" y="533664"/>
                      </a:lnTo>
                      <a:lnTo>
                        <a:pt x="385705" y="544598"/>
                      </a:lnTo>
                      <a:lnTo>
                        <a:pt x="369850" y="557615"/>
                      </a:lnTo>
                      <a:lnTo>
                        <a:pt x="368254" y="559905"/>
                      </a:lnTo>
                      <a:lnTo>
                        <a:pt x="357417" y="569411"/>
                      </a:lnTo>
                      <a:lnTo>
                        <a:pt x="342526" y="596839"/>
                      </a:lnTo>
                      <a:lnTo>
                        <a:pt x="337820" y="603595"/>
                      </a:lnTo>
                      <a:lnTo>
                        <a:pt x="337078" y="606874"/>
                      </a:lnTo>
                      <a:lnTo>
                        <a:pt x="329705" y="620454"/>
                      </a:lnTo>
                      <a:cubicBezTo>
                        <a:pt x="315550" y="659059"/>
                        <a:pt x="310003" y="706299"/>
                        <a:pt x="312894" y="759046"/>
                      </a:cubicBezTo>
                      <a:cubicBezTo>
                        <a:pt x="318676" y="864541"/>
                        <a:pt x="358208" y="992069"/>
                        <a:pt x="430121" y="1116625"/>
                      </a:cubicBezTo>
                      <a:cubicBezTo>
                        <a:pt x="448099" y="1147764"/>
                        <a:pt x="467250" y="1177243"/>
                        <a:pt x="487246" y="1204849"/>
                      </a:cubicBezTo>
                      <a:lnTo>
                        <a:pt x="512195" y="1235729"/>
                      </a:lnTo>
                      <a:lnTo>
                        <a:pt x="461147" y="1239838"/>
                      </a:lnTo>
                      <a:cubicBezTo>
                        <a:pt x="206463" y="1239838"/>
                        <a:pt x="0" y="976407"/>
                        <a:pt x="0" y="6514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E4A53613-E02D-4645-8DA5-90AD5EE1E188}"/>
                    </a:ext>
                  </a:extLst>
                </p:cNvPr>
                <p:cNvSpPr/>
                <p:nvPr/>
              </p:nvSpPr>
              <p:spPr>
                <a:xfrm rot="5123775">
                  <a:off x="6610525" y="521088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70E3D6C0-E744-40E4-B417-456FD952EA91}"/>
                    </a:ext>
                  </a:extLst>
                </p:cNvPr>
                <p:cNvSpPr/>
                <p:nvPr/>
              </p:nvSpPr>
              <p:spPr>
                <a:xfrm rot="5892634">
                  <a:off x="6693960" y="397053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" name="月 7">
                  <a:extLst>
                    <a:ext uri="{FF2B5EF4-FFF2-40B4-BE49-F238E27FC236}">
                      <a16:creationId xmlns:a16="http://schemas.microsoft.com/office/drawing/2014/main" id="{4F31FDA0-DFA1-4BA7-90A5-16EB374431BA}"/>
                    </a:ext>
                  </a:extLst>
                </p:cNvPr>
                <p:cNvSpPr/>
                <p:nvPr/>
              </p:nvSpPr>
              <p:spPr>
                <a:xfrm rot="8100000">
                  <a:off x="6880130" y="801403"/>
                  <a:ext cx="216875" cy="840650"/>
                </a:xfrm>
                <a:prstGeom prst="moon">
                  <a:avLst>
                    <a:gd name="adj" fmla="val 6903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F58152E-B1DE-44DC-830B-83AA40E30227}"/>
                  </a:ext>
                </a:extLst>
              </p:cNvPr>
              <p:cNvSpPr/>
              <p:nvPr/>
            </p:nvSpPr>
            <p:spPr>
              <a:xfrm>
                <a:off x="7130291" y="1463675"/>
                <a:ext cx="894540" cy="731192"/>
              </a:xfrm>
              <a:custGeom>
                <a:avLst/>
                <a:gdLst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96592 w 784670"/>
                  <a:gd name="connsiteY15" fmla="*/ 97730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41674 w 784670"/>
                  <a:gd name="connsiteY0" fmla="*/ 46610 h 536532"/>
                  <a:gd name="connsiteX1" fmla="*/ 525440 w 784670"/>
                  <a:gd name="connsiteY1" fmla="*/ 102201 h 536532"/>
                  <a:gd name="connsiteX2" fmla="*/ 456677 w 784670"/>
                  <a:gd name="connsiteY2" fmla="*/ 296677 h 536532"/>
                  <a:gd name="connsiteX3" fmla="*/ 660665 w 784670"/>
                  <a:gd name="connsiteY3" fmla="*/ 266048 h 536532"/>
                  <a:gd name="connsiteX4" fmla="*/ 729427 w 784670"/>
                  <a:gd name="connsiteY4" fmla="*/ 71573 h 536532"/>
                  <a:gd name="connsiteX5" fmla="*/ 641674 w 784670"/>
                  <a:gd name="connsiteY5" fmla="*/ 46610 h 536532"/>
                  <a:gd name="connsiteX6" fmla="*/ 653192 w 784670"/>
                  <a:gd name="connsiteY6" fmla="*/ 0 h 536532"/>
                  <a:gd name="connsiteX7" fmla="*/ 766368 w 784670"/>
                  <a:gd name="connsiteY7" fmla="*/ 47759 h 536532"/>
                  <a:gd name="connsiteX8" fmla="*/ 564326 w 784670"/>
                  <a:gd name="connsiteY8" fmla="*/ 419297 h 536532"/>
                  <a:gd name="connsiteX9" fmla="*/ 435258 w 784670"/>
                  <a:gd name="connsiteY9" fmla="*/ 492634 h 536532"/>
                  <a:gd name="connsiteX10" fmla="*/ 381545 w 784670"/>
                  <a:gd name="connsiteY10" fmla="*/ 512535 h 536532"/>
                  <a:gd name="connsiteX11" fmla="*/ 377952 w 784670"/>
                  <a:gd name="connsiteY11" fmla="*/ 514355 h 536532"/>
                  <a:gd name="connsiteX12" fmla="*/ 60614 w 784670"/>
                  <a:gd name="connsiteY12" fmla="*/ 439008 h 536532"/>
                  <a:gd name="connsiteX13" fmla="*/ 26011 w 784670"/>
                  <a:gd name="connsiteY13" fmla="*/ 219043 h 536532"/>
                  <a:gd name="connsiteX14" fmla="*/ 82517 w 784670"/>
                  <a:gd name="connsiteY14" fmla="*/ 91502 h 536532"/>
                  <a:gd name="connsiteX15" fmla="*/ 106646 w 784670"/>
                  <a:gd name="connsiteY15" fmla="*/ 126131 h 536532"/>
                  <a:gd name="connsiteX16" fmla="*/ 373719 w 784670"/>
                  <a:gd name="connsiteY16" fmla="*/ 136153 h 536532"/>
                  <a:gd name="connsiteX17" fmla="*/ 653192 w 784670"/>
                  <a:gd name="connsiteY17" fmla="*/ 0 h 536532"/>
                  <a:gd name="connsiteX0" fmla="*/ 639840 w 782836"/>
                  <a:gd name="connsiteY0" fmla="*/ 46610 h 535951"/>
                  <a:gd name="connsiteX1" fmla="*/ 523606 w 782836"/>
                  <a:gd name="connsiteY1" fmla="*/ 102201 h 535951"/>
                  <a:gd name="connsiteX2" fmla="*/ 454843 w 782836"/>
                  <a:gd name="connsiteY2" fmla="*/ 296677 h 535951"/>
                  <a:gd name="connsiteX3" fmla="*/ 658831 w 782836"/>
                  <a:gd name="connsiteY3" fmla="*/ 266048 h 535951"/>
                  <a:gd name="connsiteX4" fmla="*/ 727593 w 782836"/>
                  <a:gd name="connsiteY4" fmla="*/ 71573 h 535951"/>
                  <a:gd name="connsiteX5" fmla="*/ 639840 w 782836"/>
                  <a:gd name="connsiteY5" fmla="*/ 46610 h 535951"/>
                  <a:gd name="connsiteX6" fmla="*/ 651358 w 782836"/>
                  <a:gd name="connsiteY6" fmla="*/ 0 h 535951"/>
                  <a:gd name="connsiteX7" fmla="*/ 764534 w 782836"/>
                  <a:gd name="connsiteY7" fmla="*/ 47759 h 535951"/>
                  <a:gd name="connsiteX8" fmla="*/ 562492 w 782836"/>
                  <a:gd name="connsiteY8" fmla="*/ 419297 h 535951"/>
                  <a:gd name="connsiteX9" fmla="*/ 433424 w 782836"/>
                  <a:gd name="connsiteY9" fmla="*/ 492634 h 535951"/>
                  <a:gd name="connsiteX10" fmla="*/ 379711 w 782836"/>
                  <a:gd name="connsiteY10" fmla="*/ 512535 h 535951"/>
                  <a:gd name="connsiteX11" fmla="*/ 376118 w 782836"/>
                  <a:gd name="connsiteY11" fmla="*/ 514355 h 535951"/>
                  <a:gd name="connsiteX12" fmla="*/ 58780 w 782836"/>
                  <a:gd name="connsiteY12" fmla="*/ 439008 h 535951"/>
                  <a:gd name="connsiteX13" fmla="*/ 26691 w 782836"/>
                  <a:gd name="connsiteY13" fmla="*/ 245078 h 535951"/>
                  <a:gd name="connsiteX14" fmla="*/ 80683 w 782836"/>
                  <a:gd name="connsiteY14" fmla="*/ 91502 h 535951"/>
                  <a:gd name="connsiteX15" fmla="*/ 104812 w 782836"/>
                  <a:gd name="connsiteY15" fmla="*/ 126131 h 535951"/>
                  <a:gd name="connsiteX16" fmla="*/ 371885 w 782836"/>
                  <a:gd name="connsiteY16" fmla="*/ 136153 h 535951"/>
                  <a:gd name="connsiteX17" fmla="*/ 651358 w 782836"/>
                  <a:gd name="connsiteY17" fmla="*/ 0 h 535951"/>
                  <a:gd name="connsiteX0" fmla="*/ 639839 w 782835"/>
                  <a:gd name="connsiteY0" fmla="*/ 46610 h 535951"/>
                  <a:gd name="connsiteX1" fmla="*/ 523605 w 782835"/>
                  <a:gd name="connsiteY1" fmla="*/ 102201 h 535951"/>
                  <a:gd name="connsiteX2" fmla="*/ 454842 w 782835"/>
                  <a:gd name="connsiteY2" fmla="*/ 296677 h 535951"/>
                  <a:gd name="connsiteX3" fmla="*/ 658830 w 782835"/>
                  <a:gd name="connsiteY3" fmla="*/ 266048 h 535951"/>
                  <a:gd name="connsiteX4" fmla="*/ 727592 w 782835"/>
                  <a:gd name="connsiteY4" fmla="*/ 71573 h 535951"/>
                  <a:gd name="connsiteX5" fmla="*/ 639839 w 782835"/>
                  <a:gd name="connsiteY5" fmla="*/ 46610 h 535951"/>
                  <a:gd name="connsiteX6" fmla="*/ 651357 w 782835"/>
                  <a:gd name="connsiteY6" fmla="*/ 0 h 535951"/>
                  <a:gd name="connsiteX7" fmla="*/ 764533 w 782835"/>
                  <a:gd name="connsiteY7" fmla="*/ 47759 h 535951"/>
                  <a:gd name="connsiteX8" fmla="*/ 562491 w 782835"/>
                  <a:gd name="connsiteY8" fmla="*/ 419297 h 535951"/>
                  <a:gd name="connsiteX9" fmla="*/ 433423 w 782835"/>
                  <a:gd name="connsiteY9" fmla="*/ 492634 h 535951"/>
                  <a:gd name="connsiteX10" fmla="*/ 379710 w 782835"/>
                  <a:gd name="connsiteY10" fmla="*/ 512535 h 535951"/>
                  <a:gd name="connsiteX11" fmla="*/ 376117 w 782835"/>
                  <a:gd name="connsiteY11" fmla="*/ 514355 h 535951"/>
                  <a:gd name="connsiteX12" fmla="*/ 58779 w 782835"/>
                  <a:gd name="connsiteY12" fmla="*/ 439008 h 535951"/>
                  <a:gd name="connsiteX13" fmla="*/ 26690 w 782835"/>
                  <a:gd name="connsiteY13" fmla="*/ 245078 h 535951"/>
                  <a:gd name="connsiteX14" fmla="*/ 80682 w 782835"/>
                  <a:gd name="connsiteY14" fmla="*/ 91502 h 535951"/>
                  <a:gd name="connsiteX15" fmla="*/ 104811 w 782835"/>
                  <a:gd name="connsiteY15" fmla="*/ 126131 h 535951"/>
                  <a:gd name="connsiteX16" fmla="*/ 371884 w 782835"/>
                  <a:gd name="connsiteY16" fmla="*/ 136153 h 535951"/>
                  <a:gd name="connsiteX17" fmla="*/ 651357 w 782835"/>
                  <a:gd name="connsiteY17" fmla="*/ 0 h 535951"/>
                  <a:gd name="connsiteX0" fmla="*/ 620290 w 763286"/>
                  <a:gd name="connsiteY0" fmla="*/ 46610 h 535951"/>
                  <a:gd name="connsiteX1" fmla="*/ 504056 w 763286"/>
                  <a:gd name="connsiteY1" fmla="*/ 102201 h 535951"/>
                  <a:gd name="connsiteX2" fmla="*/ 435293 w 763286"/>
                  <a:gd name="connsiteY2" fmla="*/ 296677 h 535951"/>
                  <a:gd name="connsiteX3" fmla="*/ 639281 w 763286"/>
                  <a:gd name="connsiteY3" fmla="*/ 266048 h 535951"/>
                  <a:gd name="connsiteX4" fmla="*/ 708043 w 763286"/>
                  <a:gd name="connsiteY4" fmla="*/ 71573 h 535951"/>
                  <a:gd name="connsiteX5" fmla="*/ 620290 w 763286"/>
                  <a:gd name="connsiteY5" fmla="*/ 46610 h 535951"/>
                  <a:gd name="connsiteX6" fmla="*/ 631808 w 763286"/>
                  <a:gd name="connsiteY6" fmla="*/ 0 h 535951"/>
                  <a:gd name="connsiteX7" fmla="*/ 744984 w 763286"/>
                  <a:gd name="connsiteY7" fmla="*/ 47759 h 535951"/>
                  <a:gd name="connsiteX8" fmla="*/ 542942 w 763286"/>
                  <a:gd name="connsiteY8" fmla="*/ 419297 h 535951"/>
                  <a:gd name="connsiteX9" fmla="*/ 413874 w 763286"/>
                  <a:gd name="connsiteY9" fmla="*/ 492634 h 535951"/>
                  <a:gd name="connsiteX10" fmla="*/ 360161 w 763286"/>
                  <a:gd name="connsiteY10" fmla="*/ 512535 h 535951"/>
                  <a:gd name="connsiteX11" fmla="*/ 356568 w 763286"/>
                  <a:gd name="connsiteY11" fmla="*/ 514355 h 535951"/>
                  <a:gd name="connsiteX12" fmla="*/ 39230 w 763286"/>
                  <a:gd name="connsiteY12" fmla="*/ 439008 h 535951"/>
                  <a:gd name="connsiteX13" fmla="*/ 7141 w 763286"/>
                  <a:gd name="connsiteY13" fmla="*/ 245078 h 535951"/>
                  <a:gd name="connsiteX14" fmla="*/ 58620 w 763286"/>
                  <a:gd name="connsiteY14" fmla="*/ 122270 h 535951"/>
                  <a:gd name="connsiteX15" fmla="*/ 85262 w 763286"/>
                  <a:gd name="connsiteY15" fmla="*/ 126131 h 535951"/>
                  <a:gd name="connsiteX16" fmla="*/ 352335 w 763286"/>
                  <a:gd name="connsiteY16" fmla="*/ 136153 h 535951"/>
                  <a:gd name="connsiteX17" fmla="*/ 631808 w 763286"/>
                  <a:gd name="connsiteY17" fmla="*/ 0 h 535951"/>
                  <a:gd name="connsiteX0" fmla="*/ 631970 w 774966"/>
                  <a:gd name="connsiteY0" fmla="*/ 46610 h 535951"/>
                  <a:gd name="connsiteX1" fmla="*/ 515736 w 774966"/>
                  <a:gd name="connsiteY1" fmla="*/ 102201 h 535951"/>
                  <a:gd name="connsiteX2" fmla="*/ 446973 w 774966"/>
                  <a:gd name="connsiteY2" fmla="*/ 296677 h 535951"/>
                  <a:gd name="connsiteX3" fmla="*/ 650961 w 774966"/>
                  <a:gd name="connsiteY3" fmla="*/ 266048 h 535951"/>
                  <a:gd name="connsiteX4" fmla="*/ 719723 w 774966"/>
                  <a:gd name="connsiteY4" fmla="*/ 71573 h 535951"/>
                  <a:gd name="connsiteX5" fmla="*/ 631970 w 774966"/>
                  <a:gd name="connsiteY5" fmla="*/ 46610 h 535951"/>
                  <a:gd name="connsiteX6" fmla="*/ 643488 w 774966"/>
                  <a:gd name="connsiteY6" fmla="*/ 0 h 535951"/>
                  <a:gd name="connsiteX7" fmla="*/ 756664 w 774966"/>
                  <a:gd name="connsiteY7" fmla="*/ 47759 h 535951"/>
                  <a:gd name="connsiteX8" fmla="*/ 554622 w 774966"/>
                  <a:gd name="connsiteY8" fmla="*/ 419297 h 535951"/>
                  <a:gd name="connsiteX9" fmla="*/ 425554 w 774966"/>
                  <a:gd name="connsiteY9" fmla="*/ 492634 h 535951"/>
                  <a:gd name="connsiteX10" fmla="*/ 371841 w 774966"/>
                  <a:gd name="connsiteY10" fmla="*/ 512535 h 535951"/>
                  <a:gd name="connsiteX11" fmla="*/ 368248 w 774966"/>
                  <a:gd name="connsiteY11" fmla="*/ 514355 h 535951"/>
                  <a:gd name="connsiteX12" fmla="*/ 50910 w 774966"/>
                  <a:gd name="connsiteY12" fmla="*/ 439008 h 535951"/>
                  <a:gd name="connsiteX13" fmla="*/ 18821 w 774966"/>
                  <a:gd name="connsiteY13" fmla="*/ 245078 h 535951"/>
                  <a:gd name="connsiteX14" fmla="*/ 70300 w 774966"/>
                  <a:gd name="connsiteY14" fmla="*/ 122270 h 535951"/>
                  <a:gd name="connsiteX15" fmla="*/ 96942 w 774966"/>
                  <a:gd name="connsiteY15" fmla="*/ 126131 h 535951"/>
                  <a:gd name="connsiteX16" fmla="*/ 364015 w 774966"/>
                  <a:gd name="connsiteY16" fmla="*/ 136153 h 535951"/>
                  <a:gd name="connsiteX17" fmla="*/ 643488 w 774966"/>
                  <a:gd name="connsiteY17" fmla="*/ 0 h 535951"/>
                  <a:gd name="connsiteX0" fmla="*/ 625495 w 768491"/>
                  <a:gd name="connsiteY0" fmla="*/ 46610 h 535951"/>
                  <a:gd name="connsiteX1" fmla="*/ 509261 w 768491"/>
                  <a:gd name="connsiteY1" fmla="*/ 102201 h 535951"/>
                  <a:gd name="connsiteX2" fmla="*/ 440498 w 768491"/>
                  <a:gd name="connsiteY2" fmla="*/ 296677 h 535951"/>
                  <a:gd name="connsiteX3" fmla="*/ 644486 w 768491"/>
                  <a:gd name="connsiteY3" fmla="*/ 266048 h 535951"/>
                  <a:gd name="connsiteX4" fmla="*/ 713248 w 768491"/>
                  <a:gd name="connsiteY4" fmla="*/ 71573 h 535951"/>
                  <a:gd name="connsiteX5" fmla="*/ 625495 w 768491"/>
                  <a:gd name="connsiteY5" fmla="*/ 46610 h 535951"/>
                  <a:gd name="connsiteX6" fmla="*/ 637013 w 768491"/>
                  <a:gd name="connsiteY6" fmla="*/ 0 h 535951"/>
                  <a:gd name="connsiteX7" fmla="*/ 750189 w 768491"/>
                  <a:gd name="connsiteY7" fmla="*/ 47759 h 535951"/>
                  <a:gd name="connsiteX8" fmla="*/ 548147 w 768491"/>
                  <a:gd name="connsiteY8" fmla="*/ 419297 h 535951"/>
                  <a:gd name="connsiteX9" fmla="*/ 419079 w 768491"/>
                  <a:gd name="connsiteY9" fmla="*/ 492634 h 535951"/>
                  <a:gd name="connsiteX10" fmla="*/ 365366 w 768491"/>
                  <a:gd name="connsiteY10" fmla="*/ 512535 h 535951"/>
                  <a:gd name="connsiteX11" fmla="*/ 361773 w 768491"/>
                  <a:gd name="connsiteY11" fmla="*/ 514355 h 535951"/>
                  <a:gd name="connsiteX12" fmla="*/ 44435 w 768491"/>
                  <a:gd name="connsiteY12" fmla="*/ 439008 h 535951"/>
                  <a:gd name="connsiteX13" fmla="*/ 12346 w 768491"/>
                  <a:gd name="connsiteY13" fmla="*/ 245078 h 535951"/>
                  <a:gd name="connsiteX14" fmla="*/ 63825 w 768491"/>
                  <a:gd name="connsiteY14" fmla="*/ 122270 h 535951"/>
                  <a:gd name="connsiteX15" fmla="*/ 90467 w 768491"/>
                  <a:gd name="connsiteY15" fmla="*/ 126131 h 535951"/>
                  <a:gd name="connsiteX16" fmla="*/ 357540 w 768491"/>
                  <a:gd name="connsiteY16" fmla="*/ 136153 h 535951"/>
                  <a:gd name="connsiteX17" fmla="*/ 637013 w 768491"/>
                  <a:gd name="connsiteY17" fmla="*/ 0 h 535951"/>
                  <a:gd name="connsiteX0" fmla="*/ 622098 w 765094"/>
                  <a:gd name="connsiteY0" fmla="*/ 46610 h 535951"/>
                  <a:gd name="connsiteX1" fmla="*/ 505864 w 765094"/>
                  <a:gd name="connsiteY1" fmla="*/ 102201 h 535951"/>
                  <a:gd name="connsiteX2" fmla="*/ 437101 w 765094"/>
                  <a:gd name="connsiteY2" fmla="*/ 296677 h 535951"/>
                  <a:gd name="connsiteX3" fmla="*/ 641089 w 765094"/>
                  <a:gd name="connsiteY3" fmla="*/ 266048 h 535951"/>
                  <a:gd name="connsiteX4" fmla="*/ 709851 w 765094"/>
                  <a:gd name="connsiteY4" fmla="*/ 71573 h 535951"/>
                  <a:gd name="connsiteX5" fmla="*/ 622098 w 765094"/>
                  <a:gd name="connsiteY5" fmla="*/ 46610 h 535951"/>
                  <a:gd name="connsiteX6" fmla="*/ 633616 w 765094"/>
                  <a:gd name="connsiteY6" fmla="*/ 0 h 535951"/>
                  <a:gd name="connsiteX7" fmla="*/ 746792 w 765094"/>
                  <a:gd name="connsiteY7" fmla="*/ 47759 h 535951"/>
                  <a:gd name="connsiteX8" fmla="*/ 544750 w 765094"/>
                  <a:gd name="connsiteY8" fmla="*/ 419297 h 535951"/>
                  <a:gd name="connsiteX9" fmla="*/ 415682 w 765094"/>
                  <a:gd name="connsiteY9" fmla="*/ 492634 h 535951"/>
                  <a:gd name="connsiteX10" fmla="*/ 361969 w 765094"/>
                  <a:gd name="connsiteY10" fmla="*/ 512535 h 535951"/>
                  <a:gd name="connsiteX11" fmla="*/ 358376 w 765094"/>
                  <a:gd name="connsiteY11" fmla="*/ 514355 h 535951"/>
                  <a:gd name="connsiteX12" fmla="*/ 41038 w 765094"/>
                  <a:gd name="connsiteY12" fmla="*/ 439008 h 535951"/>
                  <a:gd name="connsiteX13" fmla="*/ 8949 w 765094"/>
                  <a:gd name="connsiteY13" fmla="*/ 245078 h 535951"/>
                  <a:gd name="connsiteX14" fmla="*/ 87070 w 765094"/>
                  <a:gd name="connsiteY14" fmla="*/ 126131 h 535951"/>
                  <a:gd name="connsiteX15" fmla="*/ 354143 w 765094"/>
                  <a:gd name="connsiteY15" fmla="*/ 136153 h 535951"/>
                  <a:gd name="connsiteX16" fmla="*/ 633616 w 765094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33900 w 776896"/>
                  <a:gd name="connsiteY0" fmla="*/ 46610 h 535951"/>
                  <a:gd name="connsiteX1" fmla="*/ 517666 w 776896"/>
                  <a:gd name="connsiteY1" fmla="*/ 102201 h 535951"/>
                  <a:gd name="connsiteX2" fmla="*/ 448903 w 776896"/>
                  <a:gd name="connsiteY2" fmla="*/ 296677 h 535951"/>
                  <a:gd name="connsiteX3" fmla="*/ 652891 w 776896"/>
                  <a:gd name="connsiteY3" fmla="*/ 266048 h 535951"/>
                  <a:gd name="connsiteX4" fmla="*/ 721653 w 776896"/>
                  <a:gd name="connsiteY4" fmla="*/ 71573 h 535951"/>
                  <a:gd name="connsiteX5" fmla="*/ 633900 w 776896"/>
                  <a:gd name="connsiteY5" fmla="*/ 46610 h 535951"/>
                  <a:gd name="connsiteX6" fmla="*/ 645418 w 776896"/>
                  <a:gd name="connsiteY6" fmla="*/ 0 h 535951"/>
                  <a:gd name="connsiteX7" fmla="*/ 758594 w 776896"/>
                  <a:gd name="connsiteY7" fmla="*/ 47759 h 535951"/>
                  <a:gd name="connsiteX8" fmla="*/ 556552 w 776896"/>
                  <a:gd name="connsiteY8" fmla="*/ 419297 h 535951"/>
                  <a:gd name="connsiteX9" fmla="*/ 427484 w 776896"/>
                  <a:gd name="connsiteY9" fmla="*/ 492634 h 535951"/>
                  <a:gd name="connsiteX10" fmla="*/ 373771 w 776896"/>
                  <a:gd name="connsiteY10" fmla="*/ 512535 h 535951"/>
                  <a:gd name="connsiteX11" fmla="*/ 370178 w 776896"/>
                  <a:gd name="connsiteY11" fmla="*/ 514355 h 535951"/>
                  <a:gd name="connsiteX12" fmla="*/ 52840 w 776896"/>
                  <a:gd name="connsiteY12" fmla="*/ 439008 h 535951"/>
                  <a:gd name="connsiteX13" fmla="*/ 20751 w 776896"/>
                  <a:gd name="connsiteY13" fmla="*/ 245078 h 535951"/>
                  <a:gd name="connsiteX14" fmla="*/ 98872 w 776896"/>
                  <a:gd name="connsiteY14" fmla="*/ 126131 h 535951"/>
                  <a:gd name="connsiteX15" fmla="*/ 365945 w 776896"/>
                  <a:gd name="connsiteY15" fmla="*/ 136153 h 535951"/>
                  <a:gd name="connsiteX16" fmla="*/ 645418 w 776896"/>
                  <a:gd name="connsiteY16" fmla="*/ 0 h 535951"/>
                  <a:gd name="connsiteX0" fmla="*/ 621754 w 764750"/>
                  <a:gd name="connsiteY0" fmla="*/ 46610 h 535951"/>
                  <a:gd name="connsiteX1" fmla="*/ 505520 w 764750"/>
                  <a:gd name="connsiteY1" fmla="*/ 102201 h 535951"/>
                  <a:gd name="connsiteX2" fmla="*/ 436757 w 764750"/>
                  <a:gd name="connsiteY2" fmla="*/ 296677 h 535951"/>
                  <a:gd name="connsiteX3" fmla="*/ 640745 w 764750"/>
                  <a:gd name="connsiteY3" fmla="*/ 266048 h 535951"/>
                  <a:gd name="connsiteX4" fmla="*/ 709507 w 764750"/>
                  <a:gd name="connsiteY4" fmla="*/ 71573 h 535951"/>
                  <a:gd name="connsiteX5" fmla="*/ 621754 w 764750"/>
                  <a:gd name="connsiteY5" fmla="*/ 46610 h 535951"/>
                  <a:gd name="connsiteX6" fmla="*/ 633272 w 764750"/>
                  <a:gd name="connsiteY6" fmla="*/ 0 h 535951"/>
                  <a:gd name="connsiteX7" fmla="*/ 746448 w 764750"/>
                  <a:gd name="connsiteY7" fmla="*/ 47759 h 535951"/>
                  <a:gd name="connsiteX8" fmla="*/ 544406 w 764750"/>
                  <a:gd name="connsiteY8" fmla="*/ 419297 h 535951"/>
                  <a:gd name="connsiteX9" fmla="*/ 415338 w 764750"/>
                  <a:gd name="connsiteY9" fmla="*/ 492634 h 535951"/>
                  <a:gd name="connsiteX10" fmla="*/ 361625 w 764750"/>
                  <a:gd name="connsiteY10" fmla="*/ 512535 h 535951"/>
                  <a:gd name="connsiteX11" fmla="*/ 358032 w 764750"/>
                  <a:gd name="connsiteY11" fmla="*/ 514355 h 535951"/>
                  <a:gd name="connsiteX12" fmla="*/ 40694 w 764750"/>
                  <a:gd name="connsiteY12" fmla="*/ 439008 h 535951"/>
                  <a:gd name="connsiteX13" fmla="*/ 8605 w 764750"/>
                  <a:gd name="connsiteY13" fmla="*/ 245078 h 535951"/>
                  <a:gd name="connsiteX14" fmla="*/ 81698 w 764750"/>
                  <a:gd name="connsiteY14" fmla="*/ 128498 h 535951"/>
                  <a:gd name="connsiteX15" fmla="*/ 353799 w 764750"/>
                  <a:gd name="connsiteY15" fmla="*/ 136153 h 535951"/>
                  <a:gd name="connsiteX16" fmla="*/ 633272 w 764750"/>
                  <a:gd name="connsiteY16" fmla="*/ 0 h 535951"/>
                  <a:gd name="connsiteX0" fmla="*/ 635727 w 778723"/>
                  <a:gd name="connsiteY0" fmla="*/ 46610 h 535951"/>
                  <a:gd name="connsiteX1" fmla="*/ 519493 w 778723"/>
                  <a:gd name="connsiteY1" fmla="*/ 102201 h 535951"/>
                  <a:gd name="connsiteX2" fmla="*/ 450730 w 778723"/>
                  <a:gd name="connsiteY2" fmla="*/ 296677 h 535951"/>
                  <a:gd name="connsiteX3" fmla="*/ 654718 w 778723"/>
                  <a:gd name="connsiteY3" fmla="*/ 266048 h 535951"/>
                  <a:gd name="connsiteX4" fmla="*/ 723480 w 778723"/>
                  <a:gd name="connsiteY4" fmla="*/ 71573 h 535951"/>
                  <a:gd name="connsiteX5" fmla="*/ 635727 w 778723"/>
                  <a:gd name="connsiteY5" fmla="*/ 46610 h 535951"/>
                  <a:gd name="connsiteX6" fmla="*/ 647245 w 778723"/>
                  <a:gd name="connsiteY6" fmla="*/ 0 h 535951"/>
                  <a:gd name="connsiteX7" fmla="*/ 760421 w 778723"/>
                  <a:gd name="connsiteY7" fmla="*/ 47759 h 535951"/>
                  <a:gd name="connsiteX8" fmla="*/ 558379 w 778723"/>
                  <a:gd name="connsiteY8" fmla="*/ 419297 h 535951"/>
                  <a:gd name="connsiteX9" fmla="*/ 429311 w 778723"/>
                  <a:gd name="connsiteY9" fmla="*/ 492634 h 535951"/>
                  <a:gd name="connsiteX10" fmla="*/ 375598 w 778723"/>
                  <a:gd name="connsiteY10" fmla="*/ 512535 h 535951"/>
                  <a:gd name="connsiteX11" fmla="*/ 372005 w 778723"/>
                  <a:gd name="connsiteY11" fmla="*/ 514355 h 535951"/>
                  <a:gd name="connsiteX12" fmla="*/ 54667 w 778723"/>
                  <a:gd name="connsiteY12" fmla="*/ 439008 h 535951"/>
                  <a:gd name="connsiteX13" fmla="*/ 22578 w 778723"/>
                  <a:gd name="connsiteY13" fmla="*/ 245078 h 535951"/>
                  <a:gd name="connsiteX14" fmla="*/ 95671 w 778723"/>
                  <a:gd name="connsiteY14" fmla="*/ 128498 h 535951"/>
                  <a:gd name="connsiteX15" fmla="*/ 367772 w 778723"/>
                  <a:gd name="connsiteY15" fmla="*/ 136153 h 535951"/>
                  <a:gd name="connsiteX16" fmla="*/ 647245 w 778723"/>
                  <a:gd name="connsiteY16" fmla="*/ 0 h 535951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4718 w 762062"/>
                  <a:gd name="connsiteY3" fmla="*/ 269611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2062"/>
                  <a:gd name="connsiteY0" fmla="*/ 50173 h 539514"/>
                  <a:gd name="connsiteX1" fmla="*/ 519493 w 762062"/>
                  <a:gd name="connsiteY1" fmla="*/ 105764 h 539514"/>
                  <a:gd name="connsiteX2" fmla="*/ 450730 w 762062"/>
                  <a:gd name="connsiteY2" fmla="*/ 300240 h 539514"/>
                  <a:gd name="connsiteX3" fmla="*/ 652709 w 762062"/>
                  <a:gd name="connsiteY3" fmla="*/ 324449 h 539514"/>
                  <a:gd name="connsiteX4" fmla="*/ 723480 w 762062"/>
                  <a:gd name="connsiteY4" fmla="*/ 75136 h 539514"/>
                  <a:gd name="connsiteX5" fmla="*/ 635727 w 762062"/>
                  <a:gd name="connsiteY5" fmla="*/ 50173 h 539514"/>
                  <a:gd name="connsiteX6" fmla="*/ 647245 w 762062"/>
                  <a:gd name="connsiteY6" fmla="*/ 3563 h 539514"/>
                  <a:gd name="connsiteX7" fmla="*/ 760421 w 762062"/>
                  <a:gd name="connsiteY7" fmla="*/ 51322 h 539514"/>
                  <a:gd name="connsiteX8" fmla="*/ 564403 w 762062"/>
                  <a:gd name="connsiteY8" fmla="*/ 434206 h 539514"/>
                  <a:gd name="connsiteX9" fmla="*/ 429311 w 762062"/>
                  <a:gd name="connsiteY9" fmla="*/ 496197 h 539514"/>
                  <a:gd name="connsiteX10" fmla="*/ 375598 w 762062"/>
                  <a:gd name="connsiteY10" fmla="*/ 516098 h 539514"/>
                  <a:gd name="connsiteX11" fmla="*/ 372005 w 762062"/>
                  <a:gd name="connsiteY11" fmla="*/ 517918 h 539514"/>
                  <a:gd name="connsiteX12" fmla="*/ 54667 w 762062"/>
                  <a:gd name="connsiteY12" fmla="*/ 442571 h 539514"/>
                  <a:gd name="connsiteX13" fmla="*/ 22578 w 762062"/>
                  <a:gd name="connsiteY13" fmla="*/ 248641 h 539514"/>
                  <a:gd name="connsiteX14" fmla="*/ 95671 w 762062"/>
                  <a:gd name="connsiteY14" fmla="*/ 132061 h 539514"/>
                  <a:gd name="connsiteX15" fmla="*/ 367772 w 762062"/>
                  <a:gd name="connsiteY15" fmla="*/ 139716 h 539514"/>
                  <a:gd name="connsiteX16" fmla="*/ 647245 w 762062"/>
                  <a:gd name="connsiteY16" fmla="*/ 3563 h 539514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35727 w 760632"/>
                  <a:gd name="connsiteY0" fmla="*/ 50520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35727 w 760632"/>
                  <a:gd name="connsiteY5" fmla="*/ 50520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  <a:gd name="connsiteX0" fmla="*/ 649783 w 760632"/>
                  <a:gd name="connsiteY0" fmla="*/ 33502 h 539861"/>
                  <a:gd name="connsiteX1" fmla="*/ 519493 w 760632"/>
                  <a:gd name="connsiteY1" fmla="*/ 106111 h 539861"/>
                  <a:gd name="connsiteX2" fmla="*/ 450730 w 760632"/>
                  <a:gd name="connsiteY2" fmla="*/ 300587 h 539861"/>
                  <a:gd name="connsiteX3" fmla="*/ 652709 w 760632"/>
                  <a:gd name="connsiteY3" fmla="*/ 324796 h 539861"/>
                  <a:gd name="connsiteX4" fmla="*/ 723480 w 760632"/>
                  <a:gd name="connsiteY4" fmla="*/ 75483 h 539861"/>
                  <a:gd name="connsiteX5" fmla="*/ 649783 w 760632"/>
                  <a:gd name="connsiteY5" fmla="*/ 33502 h 539861"/>
                  <a:gd name="connsiteX6" fmla="*/ 647245 w 760632"/>
                  <a:gd name="connsiteY6" fmla="*/ 3910 h 539861"/>
                  <a:gd name="connsiteX7" fmla="*/ 760421 w 760632"/>
                  <a:gd name="connsiteY7" fmla="*/ 51669 h 539861"/>
                  <a:gd name="connsiteX8" fmla="*/ 564403 w 760632"/>
                  <a:gd name="connsiteY8" fmla="*/ 434553 h 539861"/>
                  <a:gd name="connsiteX9" fmla="*/ 429311 w 760632"/>
                  <a:gd name="connsiteY9" fmla="*/ 496544 h 539861"/>
                  <a:gd name="connsiteX10" fmla="*/ 375598 w 760632"/>
                  <a:gd name="connsiteY10" fmla="*/ 516445 h 539861"/>
                  <a:gd name="connsiteX11" fmla="*/ 372005 w 760632"/>
                  <a:gd name="connsiteY11" fmla="*/ 518265 h 539861"/>
                  <a:gd name="connsiteX12" fmla="*/ 54667 w 760632"/>
                  <a:gd name="connsiteY12" fmla="*/ 442918 h 539861"/>
                  <a:gd name="connsiteX13" fmla="*/ 22578 w 760632"/>
                  <a:gd name="connsiteY13" fmla="*/ 248988 h 539861"/>
                  <a:gd name="connsiteX14" fmla="*/ 95671 w 760632"/>
                  <a:gd name="connsiteY14" fmla="*/ 132408 h 539861"/>
                  <a:gd name="connsiteX15" fmla="*/ 367772 w 760632"/>
                  <a:gd name="connsiteY15" fmla="*/ 140063 h 539861"/>
                  <a:gd name="connsiteX16" fmla="*/ 647245 w 760632"/>
                  <a:gd name="connsiteY16" fmla="*/ 3910 h 539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0632" h="539861">
                    <a:moveTo>
                      <a:pt x="649783" y="33502"/>
                    </a:moveTo>
                    <a:cubicBezTo>
                      <a:pt x="612869" y="39045"/>
                      <a:pt x="562862" y="71452"/>
                      <a:pt x="519493" y="106111"/>
                    </a:cubicBezTo>
                    <a:cubicBezTo>
                      <a:pt x="440131" y="169535"/>
                      <a:pt x="428527" y="264140"/>
                      <a:pt x="450730" y="300587"/>
                    </a:cubicBezTo>
                    <a:cubicBezTo>
                      <a:pt x="472933" y="337034"/>
                      <a:pt x="577391" y="386957"/>
                      <a:pt x="652709" y="324796"/>
                    </a:cubicBezTo>
                    <a:cubicBezTo>
                      <a:pt x="728026" y="262635"/>
                      <a:pt x="723968" y="124032"/>
                      <a:pt x="723480" y="75483"/>
                    </a:cubicBezTo>
                    <a:cubicBezTo>
                      <a:pt x="722992" y="26934"/>
                      <a:pt x="686698" y="27959"/>
                      <a:pt x="649783" y="33502"/>
                    </a:cubicBezTo>
                    <a:close/>
                    <a:moveTo>
                      <a:pt x="647245" y="3910"/>
                    </a:moveTo>
                    <a:cubicBezTo>
                      <a:pt x="697854" y="4597"/>
                      <a:pt x="764880" y="-21285"/>
                      <a:pt x="760421" y="51669"/>
                    </a:cubicBezTo>
                    <a:cubicBezTo>
                      <a:pt x="754647" y="146134"/>
                      <a:pt x="767646" y="317289"/>
                      <a:pt x="564403" y="434553"/>
                    </a:cubicBezTo>
                    <a:cubicBezTo>
                      <a:pt x="519016" y="460740"/>
                      <a:pt x="471832" y="478033"/>
                      <a:pt x="429311" y="496544"/>
                    </a:cubicBezTo>
                    <a:lnTo>
                      <a:pt x="375598" y="516445"/>
                    </a:lnTo>
                    <a:lnTo>
                      <a:pt x="372005" y="518265"/>
                    </a:lnTo>
                    <a:cubicBezTo>
                      <a:pt x="197068" y="582321"/>
                      <a:pt x="112905" y="487797"/>
                      <a:pt x="54667" y="442918"/>
                    </a:cubicBezTo>
                    <a:cubicBezTo>
                      <a:pt x="-3571" y="398039"/>
                      <a:pt x="-16930" y="300740"/>
                      <a:pt x="22578" y="248988"/>
                    </a:cubicBezTo>
                    <a:cubicBezTo>
                      <a:pt x="62086" y="197236"/>
                      <a:pt x="53220" y="195531"/>
                      <a:pt x="95671" y="132408"/>
                    </a:cubicBezTo>
                    <a:cubicBezTo>
                      <a:pt x="149364" y="138262"/>
                      <a:pt x="314972" y="144103"/>
                      <a:pt x="367772" y="140063"/>
                    </a:cubicBezTo>
                    <a:cubicBezTo>
                      <a:pt x="458158" y="59481"/>
                      <a:pt x="586963" y="17055"/>
                      <a:pt x="647245" y="391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A57D3713-8EA2-4CA2-9480-D9CAC53A7816}"/>
                  </a:ext>
                </a:extLst>
              </p:cNvPr>
              <p:cNvGrpSpPr/>
              <p:nvPr/>
            </p:nvGrpSpPr>
            <p:grpSpPr>
              <a:xfrm>
                <a:off x="7871068" y="1475829"/>
                <a:ext cx="231434" cy="419158"/>
                <a:chOff x="7886943" y="1475829"/>
                <a:chExt cx="231434" cy="419158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358116C4-5A84-4C9D-B361-4D0735BD8E9E}"/>
                    </a:ext>
                  </a:extLst>
                </p:cNvPr>
                <p:cNvSpPr/>
                <p:nvPr/>
              </p:nvSpPr>
              <p:spPr>
                <a:xfrm rot="900000" flipH="1">
                  <a:off x="7886943" y="1475829"/>
                  <a:ext cx="231434" cy="419158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5335736-0A72-43DA-AEBD-208C747F7DED}"/>
                    </a:ext>
                  </a:extLst>
                </p:cNvPr>
                <p:cNvSpPr/>
                <p:nvPr/>
              </p:nvSpPr>
              <p:spPr>
                <a:xfrm rot="900000" flipH="1">
                  <a:off x="7909233" y="1545423"/>
                  <a:ext cx="160915" cy="27301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33E08D4E-0D85-43D2-87B9-FA2EFFB64291}"/>
                </a:ext>
              </a:extLst>
            </p:cNvPr>
            <p:cNvSpPr/>
            <p:nvPr/>
          </p:nvSpPr>
          <p:spPr>
            <a:xfrm rot="15300000">
              <a:off x="7350156" y="1425776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C09C77F-581F-4824-AF9F-30D7E4378C1D}"/>
              </a:ext>
            </a:extLst>
          </p:cNvPr>
          <p:cNvGrpSpPr/>
          <p:nvPr/>
        </p:nvGrpSpPr>
        <p:grpSpPr>
          <a:xfrm>
            <a:off x="4299098" y="771864"/>
            <a:ext cx="1217745" cy="2764269"/>
            <a:chOff x="4299098" y="771864"/>
            <a:chExt cx="1217745" cy="2764269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1DEBFC1A-839E-4802-B6A7-30293234F369}"/>
                </a:ext>
              </a:extLst>
            </p:cNvPr>
            <p:cNvGrpSpPr/>
            <p:nvPr/>
          </p:nvGrpSpPr>
          <p:grpSpPr>
            <a:xfrm rot="21431297">
              <a:off x="4299098" y="1943079"/>
              <a:ext cx="885959" cy="1333694"/>
              <a:chOff x="4198886" y="1822562"/>
              <a:chExt cx="885959" cy="1333694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0D5C54E1-C63E-48B9-8AD6-BFBCFD41C8A6}"/>
                  </a:ext>
                </a:extLst>
              </p:cNvPr>
              <p:cNvGrpSpPr/>
              <p:nvPr/>
            </p:nvGrpSpPr>
            <p:grpSpPr>
              <a:xfrm rot="19800000">
                <a:off x="4264936" y="1822562"/>
                <a:ext cx="448257" cy="1333694"/>
                <a:chOff x="2342612" y="5076906"/>
                <a:chExt cx="448257" cy="1333694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9C9DCF64-E5D9-46DC-ADEC-0F8F4AB813AD}"/>
                    </a:ext>
                  </a:extLst>
                </p:cNvPr>
                <p:cNvSpPr/>
                <p:nvPr/>
              </p:nvSpPr>
              <p:spPr>
                <a:xfrm>
                  <a:off x="2344124" y="5207961"/>
                  <a:ext cx="368282" cy="1202639"/>
                </a:xfrm>
                <a:custGeom>
                  <a:avLst/>
                  <a:gdLst>
                    <a:gd name="connsiteX0" fmla="*/ 48100 w 368282"/>
                    <a:gd name="connsiteY0" fmla="*/ 0 h 1202639"/>
                    <a:gd name="connsiteX1" fmla="*/ 320182 w 368282"/>
                    <a:gd name="connsiteY1" fmla="*/ 0 h 1202639"/>
                    <a:gd name="connsiteX2" fmla="*/ 368282 w 368282"/>
                    <a:gd name="connsiteY2" fmla="*/ 48100 h 1202639"/>
                    <a:gd name="connsiteX3" fmla="*/ 368282 w 368282"/>
                    <a:gd name="connsiteY3" fmla="*/ 144298 h 1202639"/>
                    <a:gd name="connsiteX4" fmla="*/ 326018 w 368282"/>
                    <a:gd name="connsiteY4" fmla="*/ 246333 h 1202639"/>
                    <a:gd name="connsiteX5" fmla="*/ 298027 w 368282"/>
                    <a:gd name="connsiteY5" fmla="*/ 265205 h 1202639"/>
                    <a:gd name="connsiteX6" fmla="*/ 336796 w 368282"/>
                    <a:gd name="connsiteY6" fmla="*/ 1057068 h 1202639"/>
                    <a:gd name="connsiteX7" fmla="*/ 191225 w 368282"/>
                    <a:gd name="connsiteY7" fmla="*/ 1202639 h 1202639"/>
                    <a:gd name="connsiteX8" fmla="*/ 45654 w 368282"/>
                    <a:gd name="connsiteY8" fmla="*/ 1057068 h 1202639"/>
                    <a:gd name="connsiteX9" fmla="*/ 83970 w 368282"/>
                    <a:gd name="connsiteY9" fmla="*/ 274452 h 1202639"/>
                    <a:gd name="connsiteX10" fmla="*/ 42264 w 368282"/>
                    <a:gd name="connsiteY10" fmla="*/ 246333 h 1202639"/>
                    <a:gd name="connsiteX11" fmla="*/ 0 w 368282"/>
                    <a:gd name="connsiteY11" fmla="*/ 144298 h 1202639"/>
                    <a:gd name="connsiteX12" fmla="*/ 0 w 368282"/>
                    <a:gd name="connsiteY12" fmla="*/ 48100 h 1202639"/>
                    <a:gd name="connsiteX13" fmla="*/ 48100 w 368282"/>
                    <a:gd name="connsiteY13" fmla="*/ 0 h 120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8282" h="1202639">
                      <a:moveTo>
                        <a:pt x="48100" y="0"/>
                      </a:moveTo>
                      <a:lnTo>
                        <a:pt x="320182" y="0"/>
                      </a:lnTo>
                      <a:cubicBezTo>
                        <a:pt x="346747" y="0"/>
                        <a:pt x="368282" y="21535"/>
                        <a:pt x="368282" y="48100"/>
                      </a:cubicBezTo>
                      <a:lnTo>
                        <a:pt x="368282" y="144298"/>
                      </a:lnTo>
                      <a:cubicBezTo>
                        <a:pt x="368282" y="184145"/>
                        <a:pt x="352131" y="220220"/>
                        <a:pt x="326018" y="246333"/>
                      </a:cubicBezTo>
                      <a:lnTo>
                        <a:pt x="298027" y="265205"/>
                      </a:lnTo>
                      <a:lnTo>
                        <a:pt x="336796" y="1057068"/>
                      </a:lnTo>
                      <a:cubicBezTo>
                        <a:pt x="336796" y="1137465"/>
                        <a:pt x="271622" y="1202639"/>
                        <a:pt x="191225" y="1202639"/>
                      </a:cubicBezTo>
                      <a:cubicBezTo>
                        <a:pt x="110828" y="1202639"/>
                        <a:pt x="45654" y="1137465"/>
                        <a:pt x="45654" y="1057068"/>
                      </a:cubicBezTo>
                      <a:lnTo>
                        <a:pt x="83970" y="274452"/>
                      </a:lnTo>
                      <a:lnTo>
                        <a:pt x="42264" y="246333"/>
                      </a:lnTo>
                      <a:cubicBezTo>
                        <a:pt x="16151" y="220220"/>
                        <a:pt x="0" y="184145"/>
                        <a:pt x="0" y="144298"/>
                      </a:cubicBezTo>
                      <a:lnTo>
                        <a:pt x="0" y="48100"/>
                      </a:lnTo>
                      <a:cubicBezTo>
                        <a:pt x="0" y="21535"/>
                        <a:pt x="21535" y="0"/>
                        <a:pt x="4810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521EA040-CA3B-47CF-9493-997DF787BD83}"/>
                    </a:ext>
                  </a:extLst>
                </p:cNvPr>
                <p:cNvGrpSpPr/>
                <p:nvPr/>
              </p:nvGrpSpPr>
              <p:grpSpPr>
                <a:xfrm>
                  <a:off x="2342612" y="5076906"/>
                  <a:ext cx="448257" cy="345811"/>
                  <a:chOff x="2309680" y="4367894"/>
                  <a:chExt cx="481190" cy="371217"/>
                </a:xfrm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1F8244C3-C364-478C-8A8E-364EE56A0EB6}"/>
                      </a:ext>
                    </a:extLst>
                  </p:cNvPr>
                  <p:cNvGrpSpPr/>
                  <p:nvPr/>
                </p:nvGrpSpPr>
                <p:grpSpPr>
                  <a:xfrm>
                    <a:off x="2309680" y="4367894"/>
                    <a:ext cx="368872" cy="371217"/>
                    <a:chOff x="2351329" y="2962833"/>
                    <a:chExt cx="368872" cy="371217"/>
                  </a:xfrm>
                </p:grpSpPr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BC1EE267-E771-46BD-8953-CDFCE15F0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1329" y="3052580"/>
                      <a:ext cx="360916" cy="152583"/>
                    </a:xfrm>
                    <a:custGeom>
                      <a:avLst/>
                      <a:gdLst>
                        <a:gd name="connsiteX0" fmla="*/ 130490 w 370441"/>
                        <a:gd name="connsiteY0" fmla="*/ 0 h 231096"/>
                        <a:gd name="connsiteX1" fmla="*/ 165309 w 370441"/>
                        <a:gd name="connsiteY1" fmla="*/ 14422 h 231096"/>
                        <a:gd name="connsiteX2" fmla="*/ 178367 w 370441"/>
                        <a:gd name="connsiteY2" fmla="*/ 45947 h 231096"/>
                        <a:gd name="connsiteX3" fmla="*/ 191424 w 370441"/>
                        <a:gd name="connsiteY3" fmla="*/ 14422 h 231096"/>
                        <a:gd name="connsiteX4" fmla="*/ 226243 w 370441"/>
                        <a:gd name="connsiteY4" fmla="*/ 0 h 231096"/>
                        <a:gd name="connsiteX5" fmla="*/ 261062 w 370441"/>
                        <a:gd name="connsiteY5" fmla="*/ 14422 h 231096"/>
                        <a:gd name="connsiteX6" fmla="*/ 273722 w 370441"/>
                        <a:gd name="connsiteY6" fmla="*/ 44986 h 231096"/>
                        <a:gd name="connsiteX7" fmla="*/ 286381 w 370441"/>
                        <a:gd name="connsiteY7" fmla="*/ 14422 h 231096"/>
                        <a:gd name="connsiteX8" fmla="*/ 321200 w 370441"/>
                        <a:gd name="connsiteY8" fmla="*/ 0 h 231096"/>
                        <a:gd name="connsiteX9" fmla="*/ 370441 w 370441"/>
                        <a:gd name="connsiteY9" fmla="*/ 49241 h 231096"/>
                        <a:gd name="connsiteX10" fmla="*/ 370441 w 370441"/>
                        <a:gd name="connsiteY10" fmla="*/ 181855 h 231096"/>
                        <a:gd name="connsiteX11" fmla="*/ 321200 w 370441"/>
                        <a:gd name="connsiteY11" fmla="*/ 231096 h 231096"/>
                        <a:gd name="connsiteX12" fmla="*/ 286381 w 370441"/>
                        <a:gd name="connsiteY12" fmla="*/ 216674 h 231096"/>
                        <a:gd name="connsiteX13" fmla="*/ 273722 w 370441"/>
                        <a:gd name="connsiteY13" fmla="*/ 186110 h 231096"/>
                        <a:gd name="connsiteX14" fmla="*/ 261062 w 370441"/>
                        <a:gd name="connsiteY14" fmla="*/ 216674 h 231096"/>
                        <a:gd name="connsiteX15" fmla="*/ 226243 w 370441"/>
                        <a:gd name="connsiteY15" fmla="*/ 231096 h 231096"/>
                        <a:gd name="connsiteX16" fmla="*/ 191424 w 370441"/>
                        <a:gd name="connsiteY16" fmla="*/ 216674 h 231096"/>
                        <a:gd name="connsiteX17" fmla="*/ 178367 w 370441"/>
                        <a:gd name="connsiteY17" fmla="*/ 185149 h 231096"/>
                        <a:gd name="connsiteX18" fmla="*/ 165309 w 370441"/>
                        <a:gd name="connsiteY18" fmla="*/ 216674 h 231096"/>
                        <a:gd name="connsiteX19" fmla="*/ 130490 w 370441"/>
                        <a:gd name="connsiteY19" fmla="*/ 231096 h 231096"/>
                        <a:gd name="connsiteX20" fmla="*/ 85119 w 370441"/>
                        <a:gd name="connsiteY20" fmla="*/ 201022 h 231096"/>
                        <a:gd name="connsiteX21" fmla="*/ 83277 w 370441"/>
                        <a:gd name="connsiteY21" fmla="*/ 191899 h 231096"/>
                        <a:gd name="connsiteX22" fmla="*/ 72170 w 370441"/>
                        <a:gd name="connsiteY22" fmla="*/ 218714 h 231096"/>
                        <a:gd name="connsiteX23" fmla="*/ 42276 w 370441"/>
                        <a:gd name="connsiteY23" fmla="*/ 231096 h 231096"/>
                        <a:gd name="connsiteX24" fmla="*/ 0 w 370441"/>
                        <a:gd name="connsiteY24" fmla="*/ 188820 h 231096"/>
                        <a:gd name="connsiteX25" fmla="*/ 0 w 370441"/>
                        <a:gd name="connsiteY25" fmla="*/ 60768 h 231096"/>
                        <a:gd name="connsiteX26" fmla="*/ 42276 w 370441"/>
                        <a:gd name="connsiteY26" fmla="*/ 18492 h 231096"/>
                        <a:gd name="connsiteX27" fmla="*/ 72170 w 370441"/>
                        <a:gd name="connsiteY27" fmla="*/ 30875 h 231096"/>
                        <a:gd name="connsiteX28" fmla="*/ 81249 w 370441"/>
                        <a:gd name="connsiteY28" fmla="*/ 52794 h 231096"/>
                        <a:gd name="connsiteX29" fmla="*/ 81249 w 370441"/>
                        <a:gd name="connsiteY29" fmla="*/ 49241 h 231096"/>
                        <a:gd name="connsiteX30" fmla="*/ 130490 w 370441"/>
                        <a:gd name="connsiteY30" fmla="*/ 0 h 2310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370441" h="231096">
                          <a:moveTo>
                            <a:pt x="130490" y="0"/>
                          </a:moveTo>
                          <a:cubicBezTo>
                            <a:pt x="144088" y="0"/>
                            <a:pt x="156398" y="5511"/>
                            <a:pt x="165309" y="14422"/>
                          </a:cubicBezTo>
                          <a:lnTo>
                            <a:pt x="178367" y="45947"/>
                          </a:lnTo>
                          <a:lnTo>
                            <a:pt x="191424" y="14422"/>
                          </a:lnTo>
                          <a:cubicBezTo>
                            <a:pt x="200335" y="5511"/>
                            <a:pt x="212646" y="0"/>
                            <a:pt x="226243" y="0"/>
                          </a:cubicBezTo>
                          <a:cubicBezTo>
                            <a:pt x="239841" y="0"/>
                            <a:pt x="252151" y="5511"/>
                            <a:pt x="261062" y="14422"/>
                          </a:cubicBezTo>
                          <a:lnTo>
                            <a:pt x="273722" y="44986"/>
                          </a:lnTo>
                          <a:lnTo>
                            <a:pt x="286381" y="14422"/>
                          </a:lnTo>
                          <a:cubicBezTo>
                            <a:pt x="295292" y="5511"/>
                            <a:pt x="307603" y="0"/>
                            <a:pt x="321200" y="0"/>
                          </a:cubicBezTo>
                          <a:cubicBezTo>
                            <a:pt x="348395" y="0"/>
                            <a:pt x="370441" y="22046"/>
                            <a:pt x="370441" y="49241"/>
                          </a:cubicBezTo>
                          <a:lnTo>
                            <a:pt x="370441" y="181855"/>
                          </a:lnTo>
                          <a:cubicBezTo>
                            <a:pt x="370441" y="209050"/>
                            <a:pt x="348395" y="231096"/>
                            <a:pt x="321200" y="231096"/>
                          </a:cubicBezTo>
                          <a:cubicBezTo>
                            <a:pt x="307603" y="231096"/>
                            <a:pt x="295292" y="225585"/>
                            <a:pt x="286381" y="216674"/>
                          </a:cubicBezTo>
                          <a:lnTo>
                            <a:pt x="273722" y="186110"/>
                          </a:lnTo>
                          <a:lnTo>
                            <a:pt x="261062" y="216674"/>
                          </a:lnTo>
                          <a:cubicBezTo>
                            <a:pt x="252151" y="225585"/>
                            <a:pt x="239841" y="231096"/>
                            <a:pt x="226243" y="231096"/>
                          </a:cubicBezTo>
                          <a:cubicBezTo>
                            <a:pt x="212646" y="231096"/>
                            <a:pt x="200335" y="225585"/>
                            <a:pt x="191424" y="216674"/>
                          </a:cubicBezTo>
                          <a:lnTo>
                            <a:pt x="178367" y="185149"/>
                          </a:lnTo>
                          <a:lnTo>
                            <a:pt x="165309" y="216674"/>
                          </a:lnTo>
                          <a:cubicBezTo>
                            <a:pt x="156398" y="225585"/>
                            <a:pt x="144088" y="231096"/>
                            <a:pt x="130490" y="231096"/>
                          </a:cubicBezTo>
                          <a:cubicBezTo>
                            <a:pt x="110094" y="231096"/>
                            <a:pt x="92594" y="218695"/>
                            <a:pt x="85119" y="201022"/>
                          </a:cubicBezTo>
                          <a:lnTo>
                            <a:pt x="83277" y="191899"/>
                          </a:lnTo>
                          <a:lnTo>
                            <a:pt x="72170" y="218714"/>
                          </a:lnTo>
                          <a:cubicBezTo>
                            <a:pt x="64519" y="226364"/>
                            <a:pt x="53950" y="231096"/>
                            <a:pt x="42276" y="231096"/>
                          </a:cubicBezTo>
                          <a:cubicBezTo>
                            <a:pt x="18928" y="231096"/>
                            <a:pt x="0" y="212168"/>
                            <a:pt x="0" y="188820"/>
                          </a:cubicBezTo>
                          <a:lnTo>
                            <a:pt x="0" y="60768"/>
                          </a:lnTo>
                          <a:cubicBezTo>
                            <a:pt x="0" y="37420"/>
                            <a:pt x="18928" y="18492"/>
                            <a:pt x="42276" y="18492"/>
                          </a:cubicBezTo>
                          <a:cubicBezTo>
                            <a:pt x="53950" y="18492"/>
                            <a:pt x="64519" y="23224"/>
                            <a:pt x="72170" y="30875"/>
                          </a:cubicBezTo>
                          <a:lnTo>
                            <a:pt x="81249" y="52794"/>
                          </a:lnTo>
                          <a:lnTo>
                            <a:pt x="81249" y="49241"/>
                          </a:lnTo>
                          <a:cubicBezTo>
                            <a:pt x="81249" y="22046"/>
                            <a:pt x="103295" y="0"/>
                            <a:pt x="130490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62" name="円/楕円 27">
                      <a:extLst>
                        <a:ext uri="{FF2B5EF4-FFF2-40B4-BE49-F238E27FC236}">
                          <a16:creationId xmlns:a16="http://schemas.microsoft.com/office/drawing/2014/main" id="{49415363-5698-481C-B30B-6C82CFD8A48A}"/>
                        </a:ext>
                      </a:extLst>
                    </p:cNvPr>
                    <p:cNvSpPr/>
                    <p:nvPr/>
                  </p:nvSpPr>
                  <p:spPr>
                    <a:xfrm rot="7648532" flipH="1">
                      <a:off x="2513122" y="3222006"/>
                      <a:ext cx="178369" cy="4571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  <a:alpha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363" name="四角形: 角を丸くする 362">
                      <a:extLst>
                        <a:ext uri="{FF2B5EF4-FFF2-40B4-BE49-F238E27FC236}">
                          <a16:creationId xmlns:a16="http://schemas.microsoft.com/office/drawing/2014/main" id="{DA625467-BF42-453B-ACB8-F4FA27E6D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52674" y="2981325"/>
                      <a:ext cx="81859" cy="21260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四角形: 角を丸くする 363">
                      <a:extLst>
                        <a:ext uri="{FF2B5EF4-FFF2-40B4-BE49-F238E27FC236}">
                          <a16:creationId xmlns:a16="http://schemas.microsoft.com/office/drawing/2014/main" id="{FF717620-521A-407E-ADCD-A4ABD361B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3414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" name="四角形: 角を丸くする 366">
                      <a:extLst>
                        <a:ext uri="{FF2B5EF4-FFF2-40B4-BE49-F238E27FC236}">
                          <a16:creationId xmlns:a16="http://schemas.microsoft.com/office/drawing/2014/main" id="{E8DA66C8-37C6-4878-8742-29827E535E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9898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四角形: 角を丸くする 367">
                      <a:extLst>
                        <a:ext uri="{FF2B5EF4-FFF2-40B4-BE49-F238E27FC236}">
                          <a16:creationId xmlns:a16="http://schemas.microsoft.com/office/drawing/2014/main" id="{A267575B-8544-4C69-8AD4-EE15585A78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24855" y="2962833"/>
                      <a:ext cx="95346" cy="23109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751286DC-506A-4552-A13A-D05287CC929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29077" y="4442077"/>
                    <a:ext cx="261793" cy="278869"/>
                  </a:xfrm>
                  <a:custGeom>
                    <a:avLst/>
                    <a:gdLst>
                      <a:gd name="connsiteX0" fmla="*/ 251611 w 268497"/>
                      <a:gd name="connsiteY0" fmla="*/ 16400 h 260495"/>
                      <a:gd name="connsiteX1" fmla="*/ 268011 w 268497"/>
                      <a:gd name="connsiteY1" fmla="*/ 55990 h 260495"/>
                      <a:gd name="connsiteX2" fmla="*/ 268010 w 268497"/>
                      <a:gd name="connsiteY2" fmla="*/ 138804 h 260495"/>
                      <a:gd name="connsiteX3" fmla="*/ 266230 w 268497"/>
                      <a:gd name="connsiteY3" fmla="*/ 147619 h 260495"/>
                      <a:gd name="connsiteX4" fmla="*/ 266576 w 268497"/>
                      <a:gd name="connsiteY4" fmla="*/ 148069 h 260495"/>
                      <a:gd name="connsiteX5" fmla="*/ 226985 w 268497"/>
                      <a:gd name="connsiteY5" fmla="*/ 216642 h 260495"/>
                      <a:gd name="connsiteX6" fmla="*/ 70493 w 268497"/>
                      <a:gd name="connsiteY6" fmla="*/ 258574 h 260495"/>
                      <a:gd name="connsiteX7" fmla="*/ 1920 w 268497"/>
                      <a:gd name="connsiteY7" fmla="*/ 218983 h 260495"/>
                      <a:gd name="connsiteX8" fmla="*/ 1921 w 268497"/>
                      <a:gd name="connsiteY8" fmla="*/ 218983 h 260495"/>
                      <a:gd name="connsiteX9" fmla="*/ 41512 w 268497"/>
                      <a:gd name="connsiteY9" fmla="*/ 150410 h 260495"/>
                      <a:gd name="connsiteX10" fmla="*/ 156031 w 268497"/>
                      <a:gd name="connsiteY10" fmla="*/ 119725 h 260495"/>
                      <a:gd name="connsiteX11" fmla="*/ 156031 w 268497"/>
                      <a:gd name="connsiteY11" fmla="*/ 55990 h 260495"/>
                      <a:gd name="connsiteX12" fmla="*/ 212021 w 268497"/>
                      <a:gd name="connsiteY12" fmla="*/ 0 h 260495"/>
                      <a:gd name="connsiteX13" fmla="*/ 251611 w 268497"/>
                      <a:gd name="connsiteY13" fmla="*/ 16400 h 260495"/>
                      <a:gd name="connsiteX0" fmla="*/ 1921 w 268497"/>
                      <a:gd name="connsiteY0" fmla="*/ 218983 h 310423"/>
                      <a:gd name="connsiteX1" fmla="*/ 41512 w 268497"/>
                      <a:gd name="connsiteY1" fmla="*/ 150410 h 310423"/>
                      <a:gd name="connsiteX2" fmla="*/ 156031 w 268497"/>
                      <a:gd name="connsiteY2" fmla="*/ 119725 h 310423"/>
                      <a:gd name="connsiteX3" fmla="*/ 156031 w 268497"/>
                      <a:gd name="connsiteY3" fmla="*/ 55990 h 310423"/>
                      <a:gd name="connsiteX4" fmla="*/ 212021 w 268497"/>
                      <a:gd name="connsiteY4" fmla="*/ 0 h 310423"/>
                      <a:gd name="connsiteX5" fmla="*/ 251611 w 268497"/>
                      <a:gd name="connsiteY5" fmla="*/ 16400 h 310423"/>
                      <a:gd name="connsiteX6" fmla="*/ 268011 w 268497"/>
                      <a:gd name="connsiteY6" fmla="*/ 55990 h 310423"/>
                      <a:gd name="connsiteX7" fmla="*/ 268010 w 268497"/>
                      <a:gd name="connsiteY7" fmla="*/ 138804 h 310423"/>
                      <a:gd name="connsiteX8" fmla="*/ 266230 w 268497"/>
                      <a:gd name="connsiteY8" fmla="*/ 147619 h 310423"/>
                      <a:gd name="connsiteX9" fmla="*/ 266576 w 268497"/>
                      <a:gd name="connsiteY9" fmla="*/ 148069 h 310423"/>
                      <a:gd name="connsiteX10" fmla="*/ 226985 w 268497"/>
                      <a:gd name="connsiteY10" fmla="*/ 216642 h 310423"/>
                      <a:gd name="connsiteX11" fmla="*/ 70493 w 268497"/>
                      <a:gd name="connsiteY11" fmla="*/ 258574 h 310423"/>
                      <a:gd name="connsiteX12" fmla="*/ 1920 w 268497"/>
                      <a:gd name="connsiteY12" fmla="*/ 218983 h 310423"/>
                      <a:gd name="connsiteX13" fmla="*/ 93361 w 268497"/>
                      <a:gd name="connsiteY13" fmla="*/ 310423 h 310423"/>
                      <a:gd name="connsiteX0" fmla="*/ 1921 w 268497"/>
                      <a:gd name="connsiteY0" fmla="*/ 218983 h 260495"/>
                      <a:gd name="connsiteX1" fmla="*/ 41512 w 268497"/>
                      <a:gd name="connsiteY1" fmla="*/ 150410 h 260495"/>
                      <a:gd name="connsiteX2" fmla="*/ 156031 w 268497"/>
                      <a:gd name="connsiteY2" fmla="*/ 119725 h 260495"/>
                      <a:gd name="connsiteX3" fmla="*/ 156031 w 268497"/>
                      <a:gd name="connsiteY3" fmla="*/ 55990 h 260495"/>
                      <a:gd name="connsiteX4" fmla="*/ 212021 w 268497"/>
                      <a:gd name="connsiteY4" fmla="*/ 0 h 260495"/>
                      <a:gd name="connsiteX5" fmla="*/ 251611 w 268497"/>
                      <a:gd name="connsiteY5" fmla="*/ 16400 h 260495"/>
                      <a:gd name="connsiteX6" fmla="*/ 268011 w 268497"/>
                      <a:gd name="connsiteY6" fmla="*/ 55990 h 260495"/>
                      <a:gd name="connsiteX7" fmla="*/ 268010 w 268497"/>
                      <a:gd name="connsiteY7" fmla="*/ 138804 h 260495"/>
                      <a:gd name="connsiteX8" fmla="*/ 266230 w 268497"/>
                      <a:gd name="connsiteY8" fmla="*/ 147619 h 260495"/>
                      <a:gd name="connsiteX9" fmla="*/ 266576 w 268497"/>
                      <a:gd name="connsiteY9" fmla="*/ 148069 h 260495"/>
                      <a:gd name="connsiteX10" fmla="*/ 226985 w 268497"/>
                      <a:gd name="connsiteY10" fmla="*/ 216642 h 260495"/>
                      <a:gd name="connsiteX11" fmla="*/ 70493 w 268497"/>
                      <a:gd name="connsiteY11" fmla="*/ 258574 h 260495"/>
                      <a:gd name="connsiteX12" fmla="*/ 1920 w 268497"/>
                      <a:gd name="connsiteY12" fmla="*/ 218983 h 260495"/>
                      <a:gd name="connsiteX0" fmla="*/ 1921 w 268497"/>
                      <a:gd name="connsiteY0" fmla="*/ 218983 h 258574"/>
                      <a:gd name="connsiteX1" fmla="*/ 41512 w 268497"/>
                      <a:gd name="connsiteY1" fmla="*/ 150410 h 258574"/>
                      <a:gd name="connsiteX2" fmla="*/ 156031 w 268497"/>
                      <a:gd name="connsiteY2" fmla="*/ 119725 h 258574"/>
                      <a:gd name="connsiteX3" fmla="*/ 156031 w 268497"/>
                      <a:gd name="connsiteY3" fmla="*/ 55990 h 258574"/>
                      <a:gd name="connsiteX4" fmla="*/ 212021 w 268497"/>
                      <a:gd name="connsiteY4" fmla="*/ 0 h 258574"/>
                      <a:gd name="connsiteX5" fmla="*/ 251611 w 268497"/>
                      <a:gd name="connsiteY5" fmla="*/ 16400 h 258574"/>
                      <a:gd name="connsiteX6" fmla="*/ 268011 w 268497"/>
                      <a:gd name="connsiteY6" fmla="*/ 55990 h 258574"/>
                      <a:gd name="connsiteX7" fmla="*/ 268010 w 268497"/>
                      <a:gd name="connsiteY7" fmla="*/ 138804 h 258574"/>
                      <a:gd name="connsiteX8" fmla="*/ 266230 w 268497"/>
                      <a:gd name="connsiteY8" fmla="*/ 147619 h 258574"/>
                      <a:gd name="connsiteX9" fmla="*/ 266576 w 268497"/>
                      <a:gd name="connsiteY9" fmla="*/ 148069 h 258574"/>
                      <a:gd name="connsiteX10" fmla="*/ 226985 w 268497"/>
                      <a:gd name="connsiteY10" fmla="*/ 216642 h 258574"/>
                      <a:gd name="connsiteX11" fmla="*/ 70493 w 268497"/>
                      <a:gd name="connsiteY11" fmla="*/ 258574 h 258574"/>
                      <a:gd name="connsiteX0" fmla="*/ 0 w 226985"/>
                      <a:gd name="connsiteY0" fmla="*/ 150410 h 258574"/>
                      <a:gd name="connsiteX1" fmla="*/ 114519 w 226985"/>
                      <a:gd name="connsiteY1" fmla="*/ 119725 h 258574"/>
                      <a:gd name="connsiteX2" fmla="*/ 114519 w 226985"/>
                      <a:gd name="connsiteY2" fmla="*/ 55990 h 258574"/>
                      <a:gd name="connsiteX3" fmla="*/ 170509 w 226985"/>
                      <a:gd name="connsiteY3" fmla="*/ 0 h 258574"/>
                      <a:gd name="connsiteX4" fmla="*/ 210099 w 226985"/>
                      <a:gd name="connsiteY4" fmla="*/ 16400 h 258574"/>
                      <a:gd name="connsiteX5" fmla="*/ 226499 w 226985"/>
                      <a:gd name="connsiteY5" fmla="*/ 55990 h 258574"/>
                      <a:gd name="connsiteX6" fmla="*/ 226498 w 226985"/>
                      <a:gd name="connsiteY6" fmla="*/ 138804 h 258574"/>
                      <a:gd name="connsiteX7" fmla="*/ 224718 w 226985"/>
                      <a:gd name="connsiteY7" fmla="*/ 147619 h 258574"/>
                      <a:gd name="connsiteX8" fmla="*/ 225064 w 226985"/>
                      <a:gd name="connsiteY8" fmla="*/ 148069 h 258574"/>
                      <a:gd name="connsiteX9" fmla="*/ 185473 w 226985"/>
                      <a:gd name="connsiteY9" fmla="*/ 216642 h 258574"/>
                      <a:gd name="connsiteX10" fmla="*/ 28981 w 226985"/>
                      <a:gd name="connsiteY10" fmla="*/ 258574 h 258574"/>
                      <a:gd name="connsiteX0" fmla="*/ 0 w 218567"/>
                      <a:gd name="connsiteY0" fmla="*/ 111683 h 258574"/>
                      <a:gd name="connsiteX1" fmla="*/ 106101 w 218567"/>
                      <a:gd name="connsiteY1" fmla="*/ 119725 h 258574"/>
                      <a:gd name="connsiteX2" fmla="*/ 106101 w 218567"/>
                      <a:gd name="connsiteY2" fmla="*/ 55990 h 258574"/>
                      <a:gd name="connsiteX3" fmla="*/ 162091 w 218567"/>
                      <a:gd name="connsiteY3" fmla="*/ 0 h 258574"/>
                      <a:gd name="connsiteX4" fmla="*/ 201681 w 218567"/>
                      <a:gd name="connsiteY4" fmla="*/ 16400 h 258574"/>
                      <a:gd name="connsiteX5" fmla="*/ 218081 w 218567"/>
                      <a:gd name="connsiteY5" fmla="*/ 55990 h 258574"/>
                      <a:gd name="connsiteX6" fmla="*/ 218080 w 218567"/>
                      <a:gd name="connsiteY6" fmla="*/ 138804 h 258574"/>
                      <a:gd name="connsiteX7" fmla="*/ 216300 w 218567"/>
                      <a:gd name="connsiteY7" fmla="*/ 147619 h 258574"/>
                      <a:gd name="connsiteX8" fmla="*/ 216646 w 218567"/>
                      <a:gd name="connsiteY8" fmla="*/ 148069 h 258574"/>
                      <a:gd name="connsiteX9" fmla="*/ 177055 w 218567"/>
                      <a:gd name="connsiteY9" fmla="*/ 216642 h 258574"/>
                      <a:gd name="connsiteX10" fmla="*/ 20563 w 218567"/>
                      <a:gd name="connsiteY10" fmla="*/ 258574 h 258574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9745 w 228976"/>
                      <a:gd name="connsiteY0" fmla="*/ 111683 h 265308"/>
                      <a:gd name="connsiteX1" fmla="*/ 115846 w 228976"/>
                      <a:gd name="connsiteY1" fmla="*/ 119725 h 265308"/>
                      <a:gd name="connsiteX2" fmla="*/ 115846 w 228976"/>
                      <a:gd name="connsiteY2" fmla="*/ 55990 h 265308"/>
                      <a:gd name="connsiteX3" fmla="*/ 171836 w 228976"/>
                      <a:gd name="connsiteY3" fmla="*/ 0 h 265308"/>
                      <a:gd name="connsiteX4" fmla="*/ 211426 w 228976"/>
                      <a:gd name="connsiteY4" fmla="*/ 16400 h 265308"/>
                      <a:gd name="connsiteX5" fmla="*/ 227826 w 228976"/>
                      <a:gd name="connsiteY5" fmla="*/ 55990 h 265308"/>
                      <a:gd name="connsiteX6" fmla="*/ 227825 w 228976"/>
                      <a:gd name="connsiteY6" fmla="*/ 138804 h 265308"/>
                      <a:gd name="connsiteX7" fmla="*/ 226045 w 228976"/>
                      <a:gd name="connsiteY7" fmla="*/ 147619 h 265308"/>
                      <a:gd name="connsiteX8" fmla="*/ 226391 w 228976"/>
                      <a:gd name="connsiteY8" fmla="*/ 148069 h 265308"/>
                      <a:gd name="connsiteX9" fmla="*/ 186800 w 228976"/>
                      <a:gd name="connsiteY9" fmla="*/ 216642 h 265308"/>
                      <a:gd name="connsiteX10" fmla="*/ 0 w 228976"/>
                      <a:gd name="connsiteY10" fmla="*/ 265308 h 265308"/>
                      <a:gd name="connsiteX0" fmla="*/ 24900 w 244419"/>
                      <a:gd name="connsiteY0" fmla="*/ 111683 h 270360"/>
                      <a:gd name="connsiteX1" fmla="*/ 131001 w 244419"/>
                      <a:gd name="connsiteY1" fmla="*/ 119725 h 270360"/>
                      <a:gd name="connsiteX2" fmla="*/ 131001 w 244419"/>
                      <a:gd name="connsiteY2" fmla="*/ 55990 h 270360"/>
                      <a:gd name="connsiteX3" fmla="*/ 186991 w 244419"/>
                      <a:gd name="connsiteY3" fmla="*/ 0 h 270360"/>
                      <a:gd name="connsiteX4" fmla="*/ 226581 w 244419"/>
                      <a:gd name="connsiteY4" fmla="*/ 16400 h 270360"/>
                      <a:gd name="connsiteX5" fmla="*/ 242981 w 244419"/>
                      <a:gd name="connsiteY5" fmla="*/ 55990 h 270360"/>
                      <a:gd name="connsiteX6" fmla="*/ 242980 w 244419"/>
                      <a:gd name="connsiteY6" fmla="*/ 138804 h 270360"/>
                      <a:gd name="connsiteX7" fmla="*/ 241200 w 244419"/>
                      <a:gd name="connsiteY7" fmla="*/ 147619 h 270360"/>
                      <a:gd name="connsiteX8" fmla="*/ 241546 w 244419"/>
                      <a:gd name="connsiteY8" fmla="*/ 148069 h 270360"/>
                      <a:gd name="connsiteX9" fmla="*/ 201955 w 244419"/>
                      <a:gd name="connsiteY9" fmla="*/ 216642 h 270360"/>
                      <a:gd name="connsiteX10" fmla="*/ 0 w 244419"/>
                      <a:gd name="connsiteY10" fmla="*/ 270360 h 270360"/>
                      <a:gd name="connsiteX0" fmla="*/ 24900 w 244419"/>
                      <a:gd name="connsiteY0" fmla="*/ 111683 h 270466"/>
                      <a:gd name="connsiteX1" fmla="*/ 131001 w 244419"/>
                      <a:gd name="connsiteY1" fmla="*/ 119725 h 270466"/>
                      <a:gd name="connsiteX2" fmla="*/ 131001 w 244419"/>
                      <a:gd name="connsiteY2" fmla="*/ 55990 h 270466"/>
                      <a:gd name="connsiteX3" fmla="*/ 186991 w 244419"/>
                      <a:gd name="connsiteY3" fmla="*/ 0 h 270466"/>
                      <a:gd name="connsiteX4" fmla="*/ 226581 w 244419"/>
                      <a:gd name="connsiteY4" fmla="*/ 16400 h 270466"/>
                      <a:gd name="connsiteX5" fmla="*/ 242981 w 244419"/>
                      <a:gd name="connsiteY5" fmla="*/ 55990 h 270466"/>
                      <a:gd name="connsiteX6" fmla="*/ 242980 w 244419"/>
                      <a:gd name="connsiteY6" fmla="*/ 138804 h 270466"/>
                      <a:gd name="connsiteX7" fmla="*/ 241200 w 244419"/>
                      <a:gd name="connsiteY7" fmla="*/ 147619 h 270466"/>
                      <a:gd name="connsiteX8" fmla="*/ 241546 w 244419"/>
                      <a:gd name="connsiteY8" fmla="*/ 148069 h 270466"/>
                      <a:gd name="connsiteX9" fmla="*/ 201955 w 244419"/>
                      <a:gd name="connsiteY9" fmla="*/ 216642 h 270466"/>
                      <a:gd name="connsiteX10" fmla="*/ 0 w 244419"/>
                      <a:gd name="connsiteY10" fmla="*/ 270360 h 270466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33319 w 253017"/>
                      <a:gd name="connsiteY0" fmla="*/ 111683 h 278869"/>
                      <a:gd name="connsiteX1" fmla="*/ 139420 w 253017"/>
                      <a:gd name="connsiteY1" fmla="*/ 119725 h 278869"/>
                      <a:gd name="connsiteX2" fmla="*/ 139420 w 253017"/>
                      <a:gd name="connsiteY2" fmla="*/ 55990 h 278869"/>
                      <a:gd name="connsiteX3" fmla="*/ 195410 w 253017"/>
                      <a:gd name="connsiteY3" fmla="*/ 0 h 278869"/>
                      <a:gd name="connsiteX4" fmla="*/ 235000 w 253017"/>
                      <a:gd name="connsiteY4" fmla="*/ 16400 h 278869"/>
                      <a:gd name="connsiteX5" fmla="*/ 251400 w 253017"/>
                      <a:gd name="connsiteY5" fmla="*/ 55990 h 278869"/>
                      <a:gd name="connsiteX6" fmla="*/ 251399 w 253017"/>
                      <a:gd name="connsiteY6" fmla="*/ 138804 h 278869"/>
                      <a:gd name="connsiteX7" fmla="*/ 249619 w 253017"/>
                      <a:gd name="connsiteY7" fmla="*/ 147619 h 278869"/>
                      <a:gd name="connsiteX8" fmla="*/ 249965 w 253017"/>
                      <a:gd name="connsiteY8" fmla="*/ 148069 h 278869"/>
                      <a:gd name="connsiteX9" fmla="*/ 210374 w 253017"/>
                      <a:gd name="connsiteY9" fmla="*/ 216642 h 278869"/>
                      <a:gd name="connsiteX10" fmla="*/ 0 w 253017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  <a:gd name="connsiteX0" fmla="*/ 0 w 261793"/>
                      <a:gd name="connsiteY0" fmla="*/ 126837 h 278869"/>
                      <a:gd name="connsiteX1" fmla="*/ 148196 w 261793"/>
                      <a:gd name="connsiteY1" fmla="*/ 119725 h 278869"/>
                      <a:gd name="connsiteX2" fmla="*/ 148196 w 261793"/>
                      <a:gd name="connsiteY2" fmla="*/ 55990 h 278869"/>
                      <a:gd name="connsiteX3" fmla="*/ 204186 w 261793"/>
                      <a:gd name="connsiteY3" fmla="*/ 0 h 278869"/>
                      <a:gd name="connsiteX4" fmla="*/ 243776 w 261793"/>
                      <a:gd name="connsiteY4" fmla="*/ 16400 h 278869"/>
                      <a:gd name="connsiteX5" fmla="*/ 260176 w 261793"/>
                      <a:gd name="connsiteY5" fmla="*/ 55990 h 278869"/>
                      <a:gd name="connsiteX6" fmla="*/ 260175 w 261793"/>
                      <a:gd name="connsiteY6" fmla="*/ 138804 h 278869"/>
                      <a:gd name="connsiteX7" fmla="*/ 258395 w 261793"/>
                      <a:gd name="connsiteY7" fmla="*/ 147619 h 278869"/>
                      <a:gd name="connsiteX8" fmla="*/ 258741 w 261793"/>
                      <a:gd name="connsiteY8" fmla="*/ 148069 h 278869"/>
                      <a:gd name="connsiteX9" fmla="*/ 219150 w 261793"/>
                      <a:gd name="connsiteY9" fmla="*/ 216642 h 278869"/>
                      <a:gd name="connsiteX10" fmla="*/ 8776 w 261793"/>
                      <a:gd name="connsiteY10" fmla="*/ 278780 h 278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1793" h="278869">
                        <a:moveTo>
                          <a:pt x="0" y="126837"/>
                        </a:moveTo>
                        <a:cubicBezTo>
                          <a:pt x="63992" y="97526"/>
                          <a:pt x="104411" y="105256"/>
                          <a:pt x="148196" y="119725"/>
                        </a:cubicBezTo>
                        <a:lnTo>
                          <a:pt x="148196" y="55990"/>
                        </a:lnTo>
                        <a:cubicBezTo>
                          <a:pt x="148196" y="25068"/>
                          <a:pt x="173264" y="0"/>
                          <a:pt x="204186" y="0"/>
                        </a:cubicBezTo>
                        <a:cubicBezTo>
                          <a:pt x="219647" y="0"/>
                          <a:pt x="233644" y="6267"/>
                          <a:pt x="243776" y="16400"/>
                        </a:cubicBezTo>
                        <a:cubicBezTo>
                          <a:pt x="253909" y="26532"/>
                          <a:pt x="260176" y="40529"/>
                          <a:pt x="260176" y="55990"/>
                        </a:cubicBezTo>
                        <a:cubicBezTo>
                          <a:pt x="260176" y="83595"/>
                          <a:pt x="260175" y="111199"/>
                          <a:pt x="260175" y="138804"/>
                        </a:cubicBezTo>
                        <a:lnTo>
                          <a:pt x="258395" y="147619"/>
                        </a:lnTo>
                        <a:lnTo>
                          <a:pt x="258741" y="148069"/>
                        </a:lnTo>
                        <a:cubicBezTo>
                          <a:pt x="266744" y="177938"/>
                          <a:pt x="260811" y="194857"/>
                          <a:pt x="219150" y="216642"/>
                        </a:cubicBezTo>
                        <a:cubicBezTo>
                          <a:pt x="177489" y="238427"/>
                          <a:pt x="89564" y="281079"/>
                          <a:pt x="8776" y="27878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0FD2E34-E17D-49C1-841A-1EDA3A748D10}"/>
                  </a:ext>
                </a:extLst>
              </p:cNvPr>
              <p:cNvGrpSpPr/>
              <p:nvPr/>
            </p:nvGrpSpPr>
            <p:grpSpPr>
              <a:xfrm rot="1800000">
                <a:off x="4198886" y="2407692"/>
                <a:ext cx="885959" cy="515146"/>
                <a:chOff x="4242261" y="2774334"/>
                <a:chExt cx="885959" cy="515146"/>
              </a:xfrm>
            </p:grpSpPr>
            <p:sp>
              <p:nvSpPr>
                <p:cNvPr id="354" name="台形 353">
                  <a:extLst>
                    <a:ext uri="{FF2B5EF4-FFF2-40B4-BE49-F238E27FC236}">
                      <a16:creationId xmlns:a16="http://schemas.microsoft.com/office/drawing/2014/main" id="{BEF13623-47AB-4535-A706-DC0DA94F6E41}"/>
                    </a:ext>
                  </a:extLst>
                </p:cNvPr>
                <p:cNvSpPr/>
                <p:nvPr/>
              </p:nvSpPr>
              <p:spPr>
                <a:xfrm rot="18113946">
                  <a:off x="4171803" y="2853711"/>
                  <a:ext cx="242672" cy="83917"/>
                </a:xfrm>
                <a:prstGeom prst="trapezoid">
                  <a:avLst>
                    <a:gd name="adj" fmla="val 47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片側の 2 つの角を丸めた四角形 92">
                  <a:extLst>
                    <a:ext uri="{FF2B5EF4-FFF2-40B4-BE49-F238E27FC236}">
                      <a16:creationId xmlns:a16="http://schemas.microsoft.com/office/drawing/2014/main" id="{D9FA068C-2820-49AC-A962-BC3CE7C199F1}"/>
                    </a:ext>
                  </a:extLst>
                </p:cNvPr>
                <p:cNvSpPr/>
                <p:nvPr/>
              </p:nvSpPr>
              <p:spPr>
                <a:xfrm rot="7154429" flipH="1">
                  <a:off x="4524104" y="2685363"/>
                  <a:ext cx="322274" cy="885959"/>
                </a:xfrm>
                <a:custGeom>
                  <a:avLst/>
                  <a:gdLst>
                    <a:gd name="connsiteX0" fmla="*/ 190788 w 381575"/>
                    <a:gd name="connsiteY0" fmla="*/ 0 h 984228"/>
                    <a:gd name="connsiteX1" fmla="*/ 190788 w 381575"/>
                    <a:gd name="connsiteY1" fmla="*/ 0 h 984228"/>
                    <a:gd name="connsiteX2" fmla="*/ 381576 w 381575"/>
                    <a:gd name="connsiteY2" fmla="*/ 190788 h 984228"/>
                    <a:gd name="connsiteX3" fmla="*/ 381575 w 381575"/>
                    <a:gd name="connsiteY3" fmla="*/ 984228 h 984228"/>
                    <a:gd name="connsiteX4" fmla="*/ 381575 w 381575"/>
                    <a:gd name="connsiteY4" fmla="*/ 984228 h 984228"/>
                    <a:gd name="connsiteX5" fmla="*/ 0 w 381575"/>
                    <a:gd name="connsiteY5" fmla="*/ 984228 h 984228"/>
                    <a:gd name="connsiteX6" fmla="*/ 0 w 381575"/>
                    <a:gd name="connsiteY6" fmla="*/ 984228 h 984228"/>
                    <a:gd name="connsiteX7" fmla="*/ 0 w 381575"/>
                    <a:gd name="connsiteY7" fmla="*/ 190788 h 984228"/>
                    <a:gd name="connsiteX8" fmla="*/ 190788 w 381575"/>
                    <a:gd name="connsiteY8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381575 w 381576"/>
                    <a:gd name="connsiteY4" fmla="*/ 984228 h 984228"/>
                    <a:gd name="connsiteX5" fmla="*/ 0 w 381576"/>
                    <a:gd name="connsiteY5" fmla="*/ 984228 h 984228"/>
                    <a:gd name="connsiteX6" fmla="*/ 0 w 381576"/>
                    <a:gd name="connsiteY6" fmla="*/ 190788 h 984228"/>
                    <a:gd name="connsiteX7" fmla="*/ 190788 w 381576"/>
                    <a:gd name="connsiteY7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0 w 381576"/>
                    <a:gd name="connsiteY4" fmla="*/ 98422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1576"/>
                    <a:gd name="connsiteY0" fmla="*/ 0 h 984228"/>
                    <a:gd name="connsiteX1" fmla="*/ 190788 w 381576"/>
                    <a:gd name="connsiteY1" fmla="*/ 0 h 984228"/>
                    <a:gd name="connsiteX2" fmla="*/ 381576 w 381576"/>
                    <a:gd name="connsiteY2" fmla="*/ 190788 h 984228"/>
                    <a:gd name="connsiteX3" fmla="*/ 381575 w 381576"/>
                    <a:gd name="connsiteY3" fmla="*/ 984228 h 984228"/>
                    <a:gd name="connsiteX4" fmla="*/ 77920 w 381576"/>
                    <a:gd name="connsiteY4" fmla="*/ 962238 h 984228"/>
                    <a:gd name="connsiteX5" fmla="*/ 0 w 381576"/>
                    <a:gd name="connsiteY5" fmla="*/ 190788 h 984228"/>
                    <a:gd name="connsiteX6" fmla="*/ 190788 w 381576"/>
                    <a:gd name="connsiteY6" fmla="*/ 0 h 984228"/>
                    <a:gd name="connsiteX0" fmla="*/ 190788 w 389885"/>
                    <a:gd name="connsiteY0" fmla="*/ 0 h 962238"/>
                    <a:gd name="connsiteX1" fmla="*/ 190788 w 389885"/>
                    <a:gd name="connsiteY1" fmla="*/ 0 h 962238"/>
                    <a:gd name="connsiteX2" fmla="*/ 381576 w 389885"/>
                    <a:gd name="connsiteY2" fmla="*/ 190788 h 962238"/>
                    <a:gd name="connsiteX3" fmla="*/ 358180 w 389885"/>
                    <a:gd name="connsiteY3" fmla="*/ 936398 h 962238"/>
                    <a:gd name="connsiteX4" fmla="*/ 77920 w 389885"/>
                    <a:gd name="connsiteY4" fmla="*/ 962238 h 962238"/>
                    <a:gd name="connsiteX5" fmla="*/ 0 w 389885"/>
                    <a:gd name="connsiteY5" fmla="*/ 190788 h 962238"/>
                    <a:gd name="connsiteX6" fmla="*/ 190788 w 389885"/>
                    <a:gd name="connsiteY6" fmla="*/ 0 h 962238"/>
                    <a:gd name="connsiteX0" fmla="*/ 190788 w 389885"/>
                    <a:gd name="connsiteY0" fmla="*/ 0 h 950372"/>
                    <a:gd name="connsiteX1" fmla="*/ 190788 w 389885"/>
                    <a:gd name="connsiteY1" fmla="*/ 0 h 950372"/>
                    <a:gd name="connsiteX2" fmla="*/ 381576 w 389885"/>
                    <a:gd name="connsiteY2" fmla="*/ 190788 h 950372"/>
                    <a:gd name="connsiteX3" fmla="*/ 358180 w 389885"/>
                    <a:gd name="connsiteY3" fmla="*/ 936398 h 950372"/>
                    <a:gd name="connsiteX4" fmla="*/ 49829 w 389885"/>
                    <a:gd name="connsiteY4" fmla="*/ 950372 h 950372"/>
                    <a:gd name="connsiteX5" fmla="*/ 0 w 389885"/>
                    <a:gd name="connsiteY5" fmla="*/ 190788 h 950372"/>
                    <a:gd name="connsiteX6" fmla="*/ 190788 w 389885"/>
                    <a:gd name="connsiteY6" fmla="*/ 0 h 95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9885" h="950372">
                      <a:moveTo>
                        <a:pt x="190788" y="0"/>
                      </a:moveTo>
                      <a:lnTo>
                        <a:pt x="190788" y="0"/>
                      </a:lnTo>
                      <a:cubicBezTo>
                        <a:pt x="296157" y="0"/>
                        <a:pt x="353677" y="34722"/>
                        <a:pt x="381576" y="190788"/>
                      </a:cubicBezTo>
                      <a:cubicBezTo>
                        <a:pt x="409475" y="346854"/>
                        <a:pt x="358180" y="671918"/>
                        <a:pt x="358180" y="936398"/>
                      </a:cubicBezTo>
                      <a:lnTo>
                        <a:pt x="49829" y="950372"/>
                      </a:lnTo>
                      <a:lnTo>
                        <a:pt x="0" y="190788"/>
                      </a:lnTo>
                      <a:cubicBezTo>
                        <a:pt x="0" y="85419"/>
                        <a:pt x="85419" y="0"/>
                        <a:pt x="19078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AE513FA-8F6C-421E-9AEC-A8686A6F298A}"/>
                </a:ext>
              </a:extLst>
            </p:cNvPr>
            <p:cNvGrpSpPr/>
            <p:nvPr/>
          </p:nvGrpSpPr>
          <p:grpSpPr>
            <a:xfrm>
              <a:off x="4365956" y="771864"/>
              <a:ext cx="1150887" cy="2764269"/>
              <a:chOff x="3589578" y="771864"/>
              <a:chExt cx="1150887" cy="2764269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0CD1886-1D8B-4553-89CB-90F98F3CD62E}"/>
                  </a:ext>
                </a:extLst>
              </p:cNvPr>
              <p:cNvSpPr/>
              <p:nvPr/>
            </p:nvSpPr>
            <p:spPr>
              <a:xfrm>
                <a:off x="3589578" y="833938"/>
                <a:ext cx="1149110" cy="1047250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AF6043D9-0897-495D-809F-2BD820001697}"/>
                  </a:ext>
                </a:extLst>
              </p:cNvPr>
              <p:cNvSpPr/>
              <p:nvPr/>
            </p:nvSpPr>
            <p:spPr>
              <a:xfrm>
                <a:off x="411956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DDC8B72-63B0-49E5-8F1B-637B92FA2300}"/>
                  </a:ext>
                </a:extLst>
              </p:cNvPr>
              <p:cNvSpPr/>
              <p:nvPr/>
            </p:nvSpPr>
            <p:spPr>
              <a:xfrm>
                <a:off x="414023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5F80204A-7050-46AF-B0A7-1BCF532009F6}"/>
                  </a:ext>
                </a:extLst>
              </p:cNvPr>
              <p:cNvSpPr/>
              <p:nvPr/>
            </p:nvSpPr>
            <p:spPr>
              <a:xfrm>
                <a:off x="361706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210A40A-9C23-46E0-9F2D-4AC6D8672EDE}"/>
                  </a:ext>
                </a:extLst>
              </p:cNvPr>
              <p:cNvGrpSpPr/>
              <p:nvPr/>
            </p:nvGrpSpPr>
            <p:grpSpPr>
              <a:xfrm>
                <a:off x="385808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1C50F2F1-2F7F-4270-B9F1-1A3D970E419E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B153C604-376E-446C-B122-71297D513D4B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9" name="片側の 2 つの角を丸めた四角形 144">
                  <a:extLst>
                    <a:ext uri="{FF2B5EF4-FFF2-40B4-BE49-F238E27FC236}">
                      <a16:creationId xmlns:a16="http://schemas.microsoft.com/office/drawing/2014/main" id="{98DB627C-73F8-4DB9-BCE4-B6734A161515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CCDA4CA7-B474-4835-B485-7E3C3D289F2C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141DB455-76B5-4DB5-8D42-9003D15B8717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E4DFD95D-5FAC-49C7-969D-8A2F60C58BB5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9B70767F-98EF-4470-8EAA-9975D80D2BA5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406F53B2-CF91-4193-9335-CDDB7DA1CE98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9AA18C96-3559-4F7E-B061-74F99BD5B564}"/>
                  </a:ext>
                </a:extLst>
              </p:cNvPr>
              <p:cNvSpPr/>
              <p:nvPr/>
            </p:nvSpPr>
            <p:spPr>
              <a:xfrm>
                <a:off x="4052227" y="2390244"/>
                <a:ext cx="202762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58467FE-9C67-4B30-96A8-39B80CD55EE4}"/>
                  </a:ext>
                </a:extLst>
              </p:cNvPr>
              <p:cNvSpPr/>
              <p:nvPr/>
            </p:nvSpPr>
            <p:spPr>
              <a:xfrm flipH="1">
                <a:off x="4098383" y="2332807"/>
                <a:ext cx="36741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01E726E-2185-408F-81F8-9A4FF943A8F8}"/>
                  </a:ext>
                </a:extLst>
              </p:cNvPr>
              <p:cNvSpPr/>
              <p:nvPr/>
            </p:nvSpPr>
            <p:spPr>
              <a:xfrm rot="1800000">
                <a:off x="3774768" y="954364"/>
                <a:ext cx="521950" cy="32508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D6A8CAF-176F-43ED-982A-B70FD086A32C}"/>
                  </a:ext>
                </a:extLst>
              </p:cNvPr>
              <p:cNvSpPr/>
              <p:nvPr/>
            </p:nvSpPr>
            <p:spPr>
              <a:xfrm rot="8901916">
                <a:off x="4081639" y="771864"/>
                <a:ext cx="589940" cy="1085246"/>
              </a:xfrm>
              <a:prstGeom prst="moon">
                <a:avLst>
                  <a:gd name="adj" fmla="val 7314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4341A9BB-40AB-4873-B8FA-E3C38439AD9B}"/>
                  </a:ext>
                </a:extLst>
              </p:cNvPr>
              <p:cNvSpPr/>
              <p:nvPr/>
            </p:nvSpPr>
            <p:spPr>
              <a:xfrm>
                <a:off x="4323748" y="15728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月 482">
                <a:extLst>
                  <a:ext uri="{FF2B5EF4-FFF2-40B4-BE49-F238E27FC236}">
                    <a16:creationId xmlns:a16="http://schemas.microsoft.com/office/drawing/2014/main" id="{D7E28A7C-5D6C-469F-8FF9-D6E9E1C3E8F7}"/>
                  </a:ext>
                </a:extLst>
              </p:cNvPr>
              <p:cNvSpPr/>
              <p:nvPr/>
            </p:nvSpPr>
            <p:spPr>
              <a:xfrm rot="20700000">
                <a:off x="4483291" y="1534796"/>
                <a:ext cx="257174" cy="495013"/>
              </a:xfrm>
              <a:prstGeom prst="moon">
                <a:avLst>
                  <a:gd name="adj" fmla="val 7870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月 486">
                <a:extLst>
                  <a:ext uri="{FF2B5EF4-FFF2-40B4-BE49-F238E27FC236}">
                    <a16:creationId xmlns:a16="http://schemas.microsoft.com/office/drawing/2014/main" id="{B4ED8269-31C8-4076-AAE8-3CDCFA2DF791}"/>
                  </a:ext>
                </a:extLst>
              </p:cNvPr>
              <p:cNvSpPr/>
              <p:nvPr/>
            </p:nvSpPr>
            <p:spPr>
              <a:xfrm rot="16200000">
                <a:off x="3823130" y="1137657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FC92088-3962-40D6-9BB9-C6C3F6E6D514}"/>
                </a:ext>
              </a:extLst>
            </p:cNvPr>
            <p:cNvGrpSpPr/>
            <p:nvPr/>
          </p:nvGrpSpPr>
          <p:grpSpPr>
            <a:xfrm>
              <a:off x="4338083" y="1414588"/>
              <a:ext cx="837813" cy="701022"/>
              <a:chOff x="1431359" y="1478215"/>
              <a:chExt cx="684338" cy="634343"/>
            </a:xfrm>
          </p:grpSpPr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32FC5D32-A238-4957-A3AC-765512537BEC}"/>
                  </a:ext>
                </a:extLst>
              </p:cNvPr>
              <p:cNvSpPr/>
              <p:nvPr/>
            </p:nvSpPr>
            <p:spPr>
              <a:xfrm rot="18894682">
                <a:off x="1693579" y="1602785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9AC57E3C-A229-45EE-91C2-BF6E513990F7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318DF5F-EDC2-46C4-A3F7-2E70D8FB6B1E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FA7A2281-82EA-4955-A28B-B198DC0AEE1D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2ECB2DC-CF9D-4A8A-9979-0971319BEE3E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AE8DB2B-6CED-428D-B874-D7241D668217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F4CF827-CE6C-4279-9033-8F1CA5111BBB}"/>
                </a:ext>
              </a:extLst>
            </p:cNvPr>
            <p:cNvSpPr/>
            <p:nvPr/>
          </p:nvSpPr>
          <p:spPr>
            <a:xfrm rot="900000" flipH="1">
              <a:off x="504658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59576E8-BB23-4DAA-9077-57E590B56881}"/>
                </a:ext>
              </a:extLst>
            </p:cNvPr>
            <p:cNvSpPr/>
            <p:nvPr/>
          </p:nvSpPr>
          <p:spPr>
            <a:xfrm rot="900000" flipH="1">
              <a:off x="506710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FD596EB-CCFA-4231-B235-4A1DA48D5725}"/>
                </a:ext>
              </a:extLst>
            </p:cNvPr>
            <p:cNvSpPr/>
            <p:nvPr/>
          </p:nvSpPr>
          <p:spPr>
            <a:xfrm rot="15300000">
              <a:off x="4544039" y="1444743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353BF14F-75AF-4ADE-ADBF-F1A6E1BDD5DE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1261967" y="764952"/>
            <a:chExt cx="1370199" cy="2771181"/>
          </a:xfrm>
        </p:grpSpPr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30207675-D3DC-441D-BECD-C68D6CA186FD}"/>
                </a:ext>
              </a:extLst>
            </p:cNvPr>
            <p:cNvGrpSpPr/>
            <p:nvPr/>
          </p:nvGrpSpPr>
          <p:grpSpPr>
            <a:xfrm rot="19512908">
              <a:off x="1482327" y="1961135"/>
              <a:ext cx="448257" cy="1333694"/>
              <a:chOff x="2342612" y="5076906"/>
              <a:chExt cx="448257" cy="1333694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AD1D85F-50AB-4845-A0FE-06067B6D1E6E}"/>
                  </a:ext>
                </a:extLst>
              </p:cNvPr>
              <p:cNvSpPr/>
              <p:nvPr/>
            </p:nvSpPr>
            <p:spPr>
              <a:xfrm>
                <a:off x="2344124" y="5207961"/>
                <a:ext cx="368282" cy="1202639"/>
              </a:xfrm>
              <a:custGeom>
                <a:avLst/>
                <a:gdLst>
                  <a:gd name="connsiteX0" fmla="*/ 48100 w 368282"/>
                  <a:gd name="connsiteY0" fmla="*/ 0 h 1202639"/>
                  <a:gd name="connsiteX1" fmla="*/ 320182 w 368282"/>
                  <a:gd name="connsiteY1" fmla="*/ 0 h 1202639"/>
                  <a:gd name="connsiteX2" fmla="*/ 368282 w 368282"/>
                  <a:gd name="connsiteY2" fmla="*/ 48100 h 1202639"/>
                  <a:gd name="connsiteX3" fmla="*/ 368282 w 368282"/>
                  <a:gd name="connsiteY3" fmla="*/ 144298 h 1202639"/>
                  <a:gd name="connsiteX4" fmla="*/ 326018 w 368282"/>
                  <a:gd name="connsiteY4" fmla="*/ 246333 h 1202639"/>
                  <a:gd name="connsiteX5" fmla="*/ 298027 w 368282"/>
                  <a:gd name="connsiteY5" fmla="*/ 265205 h 1202639"/>
                  <a:gd name="connsiteX6" fmla="*/ 336796 w 368282"/>
                  <a:gd name="connsiteY6" fmla="*/ 1057068 h 1202639"/>
                  <a:gd name="connsiteX7" fmla="*/ 191225 w 368282"/>
                  <a:gd name="connsiteY7" fmla="*/ 1202639 h 1202639"/>
                  <a:gd name="connsiteX8" fmla="*/ 45654 w 368282"/>
                  <a:gd name="connsiteY8" fmla="*/ 1057068 h 1202639"/>
                  <a:gd name="connsiteX9" fmla="*/ 83970 w 368282"/>
                  <a:gd name="connsiteY9" fmla="*/ 274452 h 1202639"/>
                  <a:gd name="connsiteX10" fmla="*/ 42264 w 368282"/>
                  <a:gd name="connsiteY10" fmla="*/ 246333 h 1202639"/>
                  <a:gd name="connsiteX11" fmla="*/ 0 w 368282"/>
                  <a:gd name="connsiteY11" fmla="*/ 144298 h 1202639"/>
                  <a:gd name="connsiteX12" fmla="*/ 0 w 368282"/>
                  <a:gd name="connsiteY12" fmla="*/ 48100 h 1202639"/>
                  <a:gd name="connsiteX13" fmla="*/ 48100 w 368282"/>
                  <a:gd name="connsiteY13" fmla="*/ 0 h 1202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8282" h="1202639">
                    <a:moveTo>
                      <a:pt x="48100" y="0"/>
                    </a:moveTo>
                    <a:lnTo>
                      <a:pt x="320182" y="0"/>
                    </a:lnTo>
                    <a:cubicBezTo>
                      <a:pt x="346747" y="0"/>
                      <a:pt x="368282" y="21535"/>
                      <a:pt x="368282" y="48100"/>
                    </a:cubicBezTo>
                    <a:lnTo>
                      <a:pt x="368282" y="144298"/>
                    </a:lnTo>
                    <a:cubicBezTo>
                      <a:pt x="368282" y="184145"/>
                      <a:pt x="352131" y="220220"/>
                      <a:pt x="326018" y="246333"/>
                    </a:cubicBezTo>
                    <a:lnTo>
                      <a:pt x="298027" y="265205"/>
                    </a:lnTo>
                    <a:lnTo>
                      <a:pt x="336796" y="1057068"/>
                    </a:lnTo>
                    <a:cubicBezTo>
                      <a:pt x="336796" y="1137465"/>
                      <a:pt x="271622" y="1202639"/>
                      <a:pt x="191225" y="1202639"/>
                    </a:cubicBezTo>
                    <a:cubicBezTo>
                      <a:pt x="110828" y="1202639"/>
                      <a:pt x="45654" y="1137465"/>
                      <a:pt x="45654" y="1057068"/>
                    </a:cubicBezTo>
                    <a:lnTo>
                      <a:pt x="83970" y="274452"/>
                    </a:lnTo>
                    <a:lnTo>
                      <a:pt x="42264" y="246333"/>
                    </a:lnTo>
                    <a:cubicBezTo>
                      <a:pt x="16151" y="220220"/>
                      <a:pt x="0" y="184145"/>
                      <a:pt x="0" y="144298"/>
                    </a:cubicBezTo>
                    <a:lnTo>
                      <a:pt x="0" y="48100"/>
                    </a:lnTo>
                    <a:cubicBezTo>
                      <a:pt x="0" y="21535"/>
                      <a:pt x="21535" y="0"/>
                      <a:pt x="48100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311F9E53-A0C3-4645-B7BF-23CCC387586C}"/>
                  </a:ext>
                </a:extLst>
              </p:cNvPr>
              <p:cNvGrpSpPr/>
              <p:nvPr/>
            </p:nvGrpSpPr>
            <p:grpSpPr>
              <a:xfrm>
                <a:off x="2342612" y="5076906"/>
                <a:ext cx="448257" cy="345811"/>
                <a:chOff x="2309680" y="4367894"/>
                <a:chExt cx="481190" cy="371217"/>
              </a:xfrm>
            </p:grpSpPr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1608917D-7EE2-4522-8715-D805A45C5BF6}"/>
                    </a:ext>
                  </a:extLst>
                </p:cNvPr>
                <p:cNvGrpSpPr/>
                <p:nvPr/>
              </p:nvGrpSpPr>
              <p:grpSpPr>
                <a:xfrm>
                  <a:off x="2309680" y="4367894"/>
                  <a:ext cx="368872" cy="371217"/>
                  <a:chOff x="2351329" y="2962833"/>
                  <a:chExt cx="368872" cy="371217"/>
                </a:xfrm>
              </p:grpSpPr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89C32192-0325-4FB9-8EE8-E539D2CFB978}"/>
                      </a:ext>
                    </a:extLst>
                  </p:cNvPr>
                  <p:cNvSpPr/>
                  <p:nvPr/>
                </p:nvSpPr>
                <p:spPr>
                  <a:xfrm>
                    <a:off x="2351329" y="3052580"/>
                    <a:ext cx="360916" cy="152583"/>
                  </a:xfrm>
                  <a:custGeom>
                    <a:avLst/>
                    <a:gdLst>
                      <a:gd name="connsiteX0" fmla="*/ 130490 w 370441"/>
                      <a:gd name="connsiteY0" fmla="*/ 0 h 231096"/>
                      <a:gd name="connsiteX1" fmla="*/ 165309 w 370441"/>
                      <a:gd name="connsiteY1" fmla="*/ 14422 h 231096"/>
                      <a:gd name="connsiteX2" fmla="*/ 178367 w 370441"/>
                      <a:gd name="connsiteY2" fmla="*/ 45947 h 231096"/>
                      <a:gd name="connsiteX3" fmla="*/ 191424 w 370441"/>
                      <a:gd name="connsiteY3" fmla="*/ 14422 h 231096"/>
                      <a:gd name="connsiteX4" fmla="*/ 226243 w 370441"/>
                      <a:gd name="connsiteY4" fmla="*/ 0 h 231096"/>
                      <a:gd name="connsiteX5" fmla="*/ 261062 w 370441"/>
                      <a:gd name="connsiteY5" fmla="*/ 14422 h 231096"/>
                      <a:gd name="connsiteX6" fmla="*/ 273722 w 370441"/>
                      <a:gd name="connsiteY6" fmla="*/ 44986 h 231096"/>
                      <a:gd name="connsiteX7" fmla="*/ 286381 w 370441"/>
                      <a:gd name="connsiteY7" fmla="*/ 14422 h 231096"/>
                      <a:gd name="connsiteX8" fmla="*/ 321200 w 370441"/>
                      <a:gd name="connsiteY8" fmla="*/ 0 h 231096"/>
                      <a:gd name="connsiteX9" fmla="*/ 370441 w 370441"/>
                      <a:gd name="connsiteY9" fmla="*/ 49241 h 231096"/>
                      <a:gd name="connsiteX10" fmla="*/ 370441 w 370441"/>
                      <a:gd name="connsiteY10" fmla="*/ 181855 h 231096"/>
                      <a:gd name="connsiteX11" fmla="*/ 321200 w 370441"/>
                      <a:gd name="connsiteY11" fmla="*/ 231096 h 231096"/>
                      <a:gd name="connsiteX12" fmla="*/ 286381 w 370441"/>
                      <a:gd name="connsiteY12" fmla="*/ 216674 h 231096"/>
                      <a:gd name="connsiteX13" fmla="*/ 273722 w 370441"/>
                      <a:gd name="connsiteY13" fmla="*/ 186110 h 231096"/>
                      <a:gd name="connsiteX14" fmla="*/ 261062 w 370441"/>
                      <a:gd name="connsiteY14" fmla="*/ 216674 h 231096"/>
                      <a:gd name="connsiteX15" fmla="*/ 226243 w 370441"/>
                      <a:gd name="connsiteY15" fmla="*/ 231096 h 231096"/>
                      <a:gd name="connsiteX16" fmla="*/ 191424 w 370441"/>
                      <a:gd name="connsiteY16" fmla="*/ 216674 h 231096"/>
                      <a:gd name="connsiteX17" fmla="*/ 178367 w 370441"/>
                      <a:gd name="connsiteY17" fmla="*/ 185149 h 231096"/>
                      <a:gd name="connsiteX18" fmla="*/ 165309 w 370441"/>
                      <a:gd name="connsiteY18" fmla="*/ 216674 h 231096"/>
                      <a:gd name="connsiteX19" fmla="*/ 130490 w 370441"/>
                      <a:gd name="connsiteY19" fmla="*/ 231096 h 231096"/>
                      <a:gd name="connsiteX20" fmla="*/ 85119 w 370441"/>
                      <a:gd name="connsiteY20" fmla="*/ 201022 h 231096"/>
                      <a:gd name="connsiteX21" fmla="*/ 83277 w 370441"/>
                      <a:gd name="connsiteY21" fmla="*/ 191899 h 231096"/>
                      <a:gd name="connsiteX22" fmla="*/ 72170 w 370441"/>
                      <a:gd name="connsiteY22" fmla="*/ 218714 h 231096"/>
                      <a:gd name="connsiteX23" fmla="*/ 42276 w 370441"/>
                      <a:gd name="connsiteY23" fmla="*/ 231096 h 231096"/>
                      <a:gd name="connsiteX24" fmla="*/ 0 w 370441"/>
                      <a:gd name="connsiteY24" fmla="*/ 188820 h 231096"/>
                      <a:gd name="connsiteX25" fmla="*/ 0 w 370441"/>
                      <a:gd name="connsiteY25" fmla="*/ 60768 h 231096"/>
                      <a:gd name="connsiteX26" fmla="*/ 42276 w 370441"/>
                      <a:gd name="connsiteY26" fmla="*/ 18492 h 231096"/>
                      <a:gd name="connsiteX27" fmla="*/ 72170 w 370441"/>
                      <a:gd name="connsiteY27" fmla="*/ 30875 h 231096"/>
                      <a:gd name="connsiteX28" fmla="*/ 81249 w 370441"/>
                      <a:gd name="connsiteY28" fmla="*/ 52794 h 231096"/>
                      <a:gd name="connsiteX29" fmla="*/ 81249 w 370441"/>
                      <a:gd name="connsiteY29" fmla="*/ 49241 h 231096"/>
                      <a:gd name="connsiteX30" fmla="*/ 130490 w 370441"/>
                      <a:gd name="connsiteY30" fmla="*/ 0 h 231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0441" h="231096">
                        <a:moveTo>
                          <a:pt x="130490" y="0"/>
                        </a:moveTo>
                        <a:cubicBezTo>
                          <a:pt x="144088" y="0"/>
                          <a:pt x="156398" y="5511"/>
                          <a:pt x="165309" y="14422"/>
                        </a:cubicBezTo>
                        <a:lnTo>
                          <a:pt x="178367" y="45947"/>
                        </a:lnTo>
                        <a:lnTo>
                          <a:pt x="191424" y="14422"/>
                        </a:lnTo>
                        <a:cubicBezTo>
                          <a:pt x="200335" y="5511"/>
                          <a:pt x="212646" y="0"/>
                          <a:pt x="226243" y="0"/>
                        </a:cubicBezTo>
                        <a:cubicBezTo>
                          <a:pt x="239841" y="0"/>
                          <a:pt x="252151" y="5511"/>
                          <a:pt x="261062" y="14422"/>
                        </a:cubicBezTo>
                        <a:lnTo>
                          <a:pt x="273722" y="44986"/>
                        </a:lnTo>
                        <a:lnTo>
                          <a:pt x="286381" y="14422"/>
                        </a:lnTo>
                        <a:cubicBezTo>
                          <a:pt x="295292" y="5511"/>
                          <a:pt x="307603" y="0"/>
                          <a:pt x="321200" y="0"/>
                        </a:cubicBezTo>
                        <a:cubicBezTo>
                          <a:pt x="348395" y="0"/>
                          <a:pt x="370441" y="22046"/>
                          <a:pt x="370441" y="49241"/>
                        </a:cubicBezTo>
                        <a:lnTo>
                          <a:pt x="370441" y="181855"/>
                        </a:lnTo>
                        <a:cubicBezTo>
                          <a:pt x="370441" y="209050"/>
                          <a:pt x="348395" y="231096"/>
                          <a:pt x="321200" y="231096"/>
                        </a:cubicBezTo>
                        <a:cubicBezTo>
                          <a:pt x="307603" y="231096"/>
                          <a:pt x="295292" y="225585"/>
                          <a:pt x="286381" y="216674"/>
                        </a:cubicBezTo>
                        <a:lnTo>
                          <a:pt x="273722" y="186110"/>
                        </a:lnTo>
                        <a:lnTo>
                          <a:pt x="261062" y="216674"/>
                        </a:lnTo>
                        <a:cubicBezTo>
                          <a:pt x="252151" y="225585"/>
                          <a:pt x="239841" y="231096"/>
                          <a:pt x="226243" y="231096"/>
                        </a:cubicBezTo>
                        <a:cubicBezTo>
                          <a:pt x="212646" y="231096"/>
                          <a:pt x="200335" y="225585"/>
                          <a:pt x="191424" y="216674"/>
                        </a:cubicBezTo>
                        <a:lnTo>
                          <a:pt x="178367" y="185149"/>
                        </a:lnTo>
                        <a:lnTo>
                          <a:pt x="165309" y="216674"/>
                        </a:lnTo>
                        <a:cubicBezTo>
                          <a:pt x="156398" y="225585"/>
                          <a:pt x="144088" y="231096"/>
                          <a:pt x="130490" y="231096"/>
                        </a:cubicBezTo>
                        <a:cubicBezTo>
                          <a:pt x="110094" y="231096"/>
                          <a:pt x="92594" y="218695"/>
                          <a:pt x="85119" y="201022"/>
                        </a:cubicBezTo>
                        <a:lnTo>
                          <a:pt x="83277" y="191899"/>
                        </a:lnTo>
                        <a:lnTo>
                          <a:pt x="72170" y="218714"/>
                        </a:lnTo>
                        <a:cubicBezTo>
                          <a:pt x="64519" y="226364"/>
                          <a:pt x="53950" y="231096"/>
                          <a:pt x="42276" y="231096"/>
                        </a:cubicBezTo>
                        <a:cubicBezTo>
                          <a:pt x="18928" y="231096"/>
                          <a:pt x="0" y="212168"/>
                          <a:pt x="0" y="188820"/>
                        </a:cubicBezTo>
                        <a:lnTo>
                          <a:pt x="0" y="60768"/>
                        </a:lnTo>
                        <a:cubicBezTo>
                          <a:pt x="0" y="37420"/>
                          <a:pt x="18928" y="18492"/>
                          <a:pt x="42276" y="18492"/>
                        </a:cubicBezTo>
                        <a:cubicBezTo>
                          <a:pt x="53950" y="18492"/>
                          <a:pt x="64519" y="23224"/>
                          <a:pt x="72170" y="30875"/>
                        </a:cubicBezTo>
                        <a:lnTo>
                          <a:pt x="81249" y="52794"/>
                        </a:lnTo>
                        <a:lnTo>
                          <a:pt x="81249" y="49241"/>
                        </a:lnTo>
                        <a:cubicBezTo>
                          <a:pt x="81249" y="22046"/>
                          <a:pt x="103295" y="0"/>
                          <a:pt x="130490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6" name="円/楕円 27">
                    <a:extLst>
                      <a:ext uri="{FF2B5EF4-FFF2-40B4-BE49-F238E27FC236}">
                        <a16:creationId xmlns:a16="http://schemas.microsoft.com/office/drawing/2014/main" id="{6918C29F-9312-4038-ADF9-093AF4CBB740}"/>
                      </a:ext>
                    </a:extLst>
                  </p:cNvPr>
                  <p:cNvSpPr/>
                  <p:nvPr/>
                </p:nvSpPr>
                <p:spPr>
                  <a:xfrm rot="7648532" flipH="1">
                    <a:off x="2513122" y="3222006"/>
                    <a:ext cx="17836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  <a:alpha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47" name="四角形: 角を丸くする 346">
                    <a:extLst>
                      <a:ext uri="{FF2B5EF4-FFF2-40B4-BE49-F238E27FC236}">
                        <a16:creationId xmlns:a16="http://schemas.microsoft.com/office/drawing/2014/main" id="{1E7648B1-96CE-4CBD-9A98-164781E54629}"/>
                      </a:ext>
                    </a:extLst>
                  </p:cNvPr>
                  <p:cNvSpPr/>
                  <p:nvPr/>
                </p:nvSpPr>
                <p:spPr>
                  <a:xfrm>
                    <a:off x="2352674" y="2981325"/>
                    <a:ext cx="81859" cy="21260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CC54E01B-2063-4D44-94A4-8178548D7C68}"/>
                      </a:ext>
                    </a:extLst>
                  </p:cNvPr>
                  <p:cNvSpPr/>
                  <p:nvPr/>
                </p:nvSpPr>
                <p:spPr>
                  <a:xfrm>
                    <a:off x="243414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4BEF78F3-C4AC-46CF-BBFE-E7B77705F64D}"/>
                      </a:ext>
                    </a:extLst>
                  </p:cNvPr>
                  <p:cNvSpPr/>
                  <p:nvPr/>
                </p:nvSpPr>
                <p:spPr>
                  <a:xfrm>
                    <a:off x="2529898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四角形: 角を丸くする 349">
                    <a:extLst>
                      <a:ext uri="{FF2B5EF4-FFF2-40B4-BE49-F238E27FC236}">
                        <a16:creationId xmlns:a16="http://schemas.microsoft.com/office/drawing/2014/main" id="{93C163B5-7C7C-4CFB-A871-C03EF72540B5}"/>
                      </a:ext>
                    </a:extLst>
                  </p:cNvPr>
                  <p:cNvSpPr/>
                  <p:nvPr/>
                </p:nvSpPr>
                <p:spPr>
                  <a:xfrm>
                    <a:off x="2624855" y="2962833"/>
                    <a:ext cx="95346" cy="2310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295247F6-2AFE-43C2-9187-746FA4DE56C9}"/>
                    </a:ext>
                  </a:extLst>
                </p:cNvPr>
                <p:cNvSpPr/>
                <p:nvPr/>
              </p:nvSpPr>
              <p:spPr>
                <a:xfrm rot="18900000">
                  <a:off x="2529077" y="4442077"/>
                  <a:ext cx="261793" cy="278869"/>
                </a:xfrm>
                <a:custGeom>
                  <a:avLst/>
                  <a:gdLst>
                    <a:gd name="connsiteX0" fmla="*/ 251611 w 268497"/>
                    <a:gd name="connsiteY0" fmla="*/ 16400 h 260495"/>
                    <a:gd name="connsiteX1" fmla="*/ 268011 w 268497"/>
                    <a:gd name="connsiteY1" fmla="*/ 55990 h 260495"/>
                    <a:gd name="connsiteX2" fmla="*/ 268010 w 268497"/>
                    <a:gd name="connsiteY2" fmla="*/ 138804 h 260495"/>
                    <a:gd name="connsiteX3" fmla="*/ 266230 w 268497"/>
                    <a:gd name="connsiteY3" fmla="*/ 147619 h 260495"/>
                    <a:gd name="connsiteX4" fmla="*/ 266576 w 268497"/>
                    <a:gd name="connsiteY4" fmla="*/ 148069 h 260495"/>
                    <a:gd name="connsiteX5" fmla="*/ 226985 w 268497"/>
                    <a:gd name="connsiteY5" fmla="*/ 216642 h 260495"/>
                    <a:gd name="connsiteX6" fmla="*/ 70493 w 268497"/>
                    <a:gd name="connsiteY6" fmla="*/ 258574 h 260495"/>
                    <a:gd name="connsiteX7" fmla="*/ 1920 w 268497"/>
                    <a:gd name="connsiteY7" fmla="*/ 218983 h 260495"/>
                    <a:gd name="connsiteX8" fmla="*/ 1921 w 268497"/>
                    <a:gd name="connsiteY8" fmla="*/ 218983 h 260495"/>
                    <a:gd name="connsiteX9" fmla="*/ 41512 w 268497"/>
                    <a:gd name="connsiteY9" fmla="*/ 150410 h 260495"/>
                    <a:gd name="connsiteX10" fmla="*/ 156031 w 268497"/>
                    <a:gd name="connsiteY10" fmla="*/ 119725 h 260495"/>
                    <a:gd name="connsiteX11" fmla="*/ 156031 w 268497"/>
                    <a:gd name="connsiteY11" fmla="*/ 55990 h 260495"/>
                    <a:gd name="connsiteX12" fmla="*/ 212021 w 268497"/>
                    <a:gd name="connsiteY12" fmla="*/ 0 h 260495"/>
                    <a:gd name="connsiteX13" fmla="*/ 251611 w 268497"/>
                    <a:gd name="connsiteY13" fmla="*/ 16400 h 260495"/>
                    <a:gd name="connsiteX0" fmla="*/ 1921 w 268497"/>
                    <a:gd name="connsiteY0" fmla="*/ 218983 h 310423"/>
                    <a:gd name="connsiteX1" fmla="*/ 41512 w 268497"/>
                    <a:gd name="connsiteY1" fmla="*/ 150410 h 310423"/>
                    <a:gd name="connsiteX2" fmla="*/ 156031 w 268497"/>
                    <a:gd name="connsiteY2" fmla="*/ 119725 h 310423"/>
                    <a:gd name="connsiteX3" fmla="*/ 156031 w 268497"/>
                    <a:gd name="connsiteY3" fmla="*/ 55990 h 310423"/>
                    <a:gd name="connsiteX4" fmla="*/ 212021 w 268497"/>
                    <a:gd name="connsiteY4" fmla="*/ 0 h 310423"/>
                    <a:gd name="connsiteX5" fmla="*/ 251611 w 268497"/>
                    <a:gd name="connsiteY5" fmla="*/ 16400 h 310423"/>
                    <a:gd name="connsiteX6" fmla="*/ 268011 w 268497"/>
                    <a:gd name="connsiteY6" fmla="*/ 55990 h 310423"/>
                    <a:gd name="connsiteX7" fmla="*/ 268010 w 268497"/>
                    <a:gd name="connsiteY7" fmla="*/ 138804 h 310423"/>
                    <a:gd name="connsiteX8" fmla="*/ 266230 w 268497"/>
                    <a:gd name="connsiteY8" fmla="*/ 147619 h 310423"/>
                    <a:gd name="connsiteX9" fmla="*/ 266576 w 268497"/>
                    <a:gd name="connsiteY9" fmla="*/ 148069 h 310423"/>
                    <a:gd name="connsiteX10" fmla="*/ 226985 w 268497"/>
                    <a:gd name="connsiteY10" fmla="*/ 216642 h 310423"/>
                    <a:gd name="connsiteX11" fmla="*/ 70493 w 268497"/>
                    <a:gd name="connsiteY11" fmla="*/ 258574 h 310423"/>
                    <a:gd name="connsiteX12" fmla="*/ 1920 w 268497"/>
                    <a:gd name="connsiteY12" fmla="*/ 218983 h 310423"/>
                    <a:gd name="connsiteX13" fmla="*/ 93361 w 268497"/>
                    <a:gd name="connsiteY13" fmla="*/ 310423 h 310423"/>
                    <a:gd name="connsiteX0" fmla="*/ 1921 w 268497"/>
                    <a:gd name="connsiteY0" fmla="*/ 218983 h 260495"/>
                    <a:gd name="connsiteX1" fmla="*/ 41512 w 268497"/>
                    <a:gd name="connsiteY1" fmla="*/ 150410 h 260495"/>
                    <a:gd name="connsiteX2" fmla="*/ 156031 w 268497"/>
                    <a:gd name="connsiteY2" fmla="*/ 119725 h 260495"/>
                    <a:gd name="connsiteX3" fmla="*/ 156031 w 268497"/>
                    <a:gd name="connsiteY3" fmla="*/ 55990 h 260495"/>
                    <a:gd name="connsiteX4" fmla="*/ 212021 w 268497"/>
                    <a:gd name="connsiteY4" fmla="*/ 0 h 260495"/>
                    <a:gd name="connsiteX5" fmla="*/ 251611 w 268497"/>
                    <a:gd name="connsiteY5" fmla="*/ 16400 h 260495"/>
                    <a:gd name="connsiteX6" fmla="*/ 268011 w 268497"/>
                    <a:gd name="connsiteY6" fmla="*/ 55990 h 260495"/>
                    <a:gd name="connsiteX7" fmla="*/ 268010 w 268497"/>
                    <a:gd name="connsiteY7" fmla="*/ 138804 h 260495"/>
                    <a:gd name="connsiteX8" fmla="*/ 266230 w 268497"/>
                    <a:gd name="connsiteY8" fmla="*/ 147619 h 260495"/>
                    <a:gd name="connsiteX9" fmla="*/ 266576 w 268497"/>
                    <a:gd name="connsiteY9" fmla="*/ 148069 h 260495"/>
                    <a:gd name="connsiteX10" fmla="*/ 226985 w 268497"/>
                    <a:gd name="connsiteY10" fmla="*/ 216642 h 260495"/>
                    <a:gd name="connsiteX11" fmla="*/ 70493 w 268497"/>
                    <a:gd name="connsiteY11" fmla="*/ 258574 h 260495"/>
                    <a:gd name="connsiteX12" fmla="*/ 1920 w 268497"/>
                    <a:gd name="connsiteY12" fmla="*/ 218983 h 260495"/>
                    <a:gd name="connsiteX0" fmla="*/ 1921 w 268497"/>
                    <a:gd name="connsiteY0" fmla="*/ 218983 h 258574"/>
                    <a:gd name="connsiteX1" fmla="*/ 41512 w 268497"/>
                    <a:gd name="connsiteY1" fmla="*/ 150410 h 258574"/>
                    <a:gd name="connsiteX2" fmla="*/ 156031 w 268497"/>
                    <a:gd name="connsiteY2" fmla="*/ 119725 h 258574"/>
                    <a:gd name="connsiteX3" fmla="*/ 156031 w 268497"/>
                    <a:gd name="connsiteY3" fmla="*/ 55990 h 258574"/>
                    <a:gd name="connsiteX4" fmla="*/ 212021 w 268497"/>
                    <a:gd name="connsiteY4" fmla="*/ 0 h 258574"/>
                    <a:gd name="connsiteX5" fmla="*/ 251611 w 268497"/>
                    <a:gd name="connsiteY5" fmla="*/ 16400 h 258574"/>
                    <a:gd name="connsiteX6" fmla="*/ 268011 w 268497"/>
                    <a:gd name="connsiteY6" fmla="*/ 55990 h 258574"/>
                    <a:gd name="connsiteX7" fmla="*/ 268010 w 268497"/>
                    <a:gd name="connsiteY7" fmla="*/ 138804 h 258574"/>
                    <a:gd name="connsiteX8" fmla="*/ 266230 w 268497"/>
                    <a:gd name="connsiteY8" fmla="*/ 147619 h 258574"/>
                    <a:gd name="connsiteX9" fmla="*/ 266576 w 268497"/>
                    <a:gd name="connsiteY9" fmla="*/ 148069 h 258574"/>
                    <a:gd name="connsiteX10" fmla="*/ 226985 w 268497"/>
                    <a:gd name="connsiteY10" fmla="*/ 216642 h 258574"/>
                    <a:gd name="connsiteX11" fmla="*/ 70493 w 268497"/>
                    <a:gd name="connsiteY11" fmla="*/ 258574 h 258574"/>
                    <a:gd name="connsiteX0" fmla="*/ 0 w 226985"/>
                    <a:gd name="connsiteY0" fmla="*/ 150410 h 258574"/>
                    <a:gd name="connsiteX1" fmla="*/ 114519 w 226985"/>
                    <a:gd name="connsiteY1" fmla="*/ 119725 h 258574"/>
                    <a:gd name="connsiteX2" fmla="*/ 114519 w 226985"/>
                    <a:gd name="connsiteY2" fmla="*/ 55990 h 258574"/>
                    <a:gd name="connsiteX3" fmla="*/ 170509 w 226985"/>
                    <a:gd name="connsiteY3" fmla="*/ 0 h 258574"/>
                    <a:gd name="connsiteX4" fmla="*/ 210099 w 226985"/>
                    <a:gd name="connsiteY4" fmla="*/ 16400 h 258574"/>
                    <a:gd name="connsiteX5" fmla="*/ 226499 w 226985"/>
                    <a:gd name="connsiteY5" fmla="*/ 55990 h 258574"/>
                    <a:gd name="connsiteX6" fmla="*/ 226498 w 226985"/>
                    <a:gd name="connsiteY6" fmla="*/ 138804 h 258574"/>
                    <a:gd name="connsiteX7" fmla="*/ 224718 w 226985"/>
                    <a:gd name="connsiteY7" fmla="*/ 147619 h 258574"/>
                    <a:gd name="connsiteX8" fmla="*/ 225064 w 226985"/>
                    <a:gd name="connsiteY8" fmla="*/ 148069 h 258574"/>
                    <a:gd name="connsiteX9" fmla="*/ 185473 w 226985"/>
                    <a:gd name="connsiteY9" fmla="*/ 216642 h 258574"/>
                    <a:gd name="connsiteX10" fmla="*/ 28981 w 226985"/>
                    <a:gd name="connsiteY10" fmla="*/ 258574 h 258574"/>
                    <a:gd name="connsiteX0" fmla="*/ 0 w 218567"/>
                    <a:gd name="connsiteY0" fmla="*/ 111683 h 258574"/>
                    <a:gd name="connsiteX1" fmla="*/ 106101 w 218567"/>
                    <a:gd name="connsiteY1" fmla="*/ 119725 h 258574"/>
                    <a:gd name="connsiteX2" fmla="*/ 106101 w 218567"/>
                    <a:gd name="connsiteY2" fmla="*/ 55990 h 258574"/>
                    <a:gd name="connsiteX3" fmla="*/ 162091 w 218567"/>
                    <a:gd name="connsiteY3" fmla="*/ 0 h 258574"/>
                    <a:gd name="connsiteX4" fmla="*/ 201681 w 218567"/>
                    <a:gd name="connsiteY4" fmla="*/ 16400 h 258574"/>
                    <a:gd name="connsiteX5" fmla="*/ 218081 w 218567"/>
                    <a:gd name="connsiteY5" fmla="*/ 55990 h 258574"/>
                    <a:gd name="connsiteX6" fmla="*/ 218080 w 218567"/>
                    <a:gd name="connsiteY6" fmla="*/ 138804 h 258574"/>
                    <a:gd name="connsiteX7" fmla="*/ 216300 w 218567"/>
                    <a:gd name="connsiteY7" fmla="*/ 147619 h 258574"/>
                    <a:gd name="connsiteX8" fmla="*/ 216646 w 218567"/>
                    <a:gd name="connsiteY8" fmla="*/ 148069 h 258574"/>
                    <a:gd name="connsiteX9" fmla="*/ 177055 w 218567"/>
                    <a:gd name="connsiteY9" fmla="*/ 216642 h 258574"/>
                    <a:gd name="connsiteX10" fmla="*/ 20563 w 218567"/>
                    <a:gd name="connsiteY10" fmla="*/ 258574 h 258574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9745 w 228976"/>
                    <a:gd name="connsiteY0" fmla="*/ 111683 h 265308"/>
                    <a:gd name="connsiteX1" fmla="*/ 115846 w 228976"/>
                    <a:gd name="connsiteY1" fmla="*/ 119725 h 265308"/>
                    <a:gd name="connsiteX2" fmla="*/ 115846 w 228976"/>
                    <a:gd name="connsiteY2" fmla="*/ 55990 h 265308"/>
                    <a:gd name="connsiteX3" fmla="*/ 171836 w 228976"/>
                    <a:gd name="connsiteY3" fmla="*/ 0 h 265308"/>
                    <a:gd name="connsiteX4" fmla="*/ 211426 w 228976"/>
                    <a:gd name="connsiteY4" fmla="*/ 16400 h 265308"/>
                    <a:gd name="connsiteX5" fmla="*/ 227826 w 228976"/>
                    <a:gd name="connsiteY5" fmla="*/ 55990 h 265308"/>
                    <a:gd name="connsiteX6" fmla="*/ 227825 w 228976"/>
                    <a:gd name="connsiteY6" fmla="*/ 138804 h 265308"/>
                    <a:gd name="connsiteX7" fmla="*/ 226045 w 228976"/>
                    <a:gd name="connsiteY7" fmla="*/ 147619 h 265308"/>
                    <a:gd name="connsiteX8" fmla="*/ 226391 w 228976"/>
                    <a:gd name="connsiteY8" fmla="*/ 148069 h 265308"/>
                    <a:gd name="connsiteX9" fmla="*/ 186800 w 228976"/>
                    <a:gd name="connsiteY9" fmla="*/ 216642 h 265308"/>
                    <a:gd name="connsiteX10" fmla="*/ 0 w 228976"/>
                    <a:gd name="connsiteY10" fmla="*/ 265308 h 265308"/>
                    <a:gd name="connsiteX0" fmla="*/ 24900 w 244419"/>
                    <a:gd name="connsiteY0" fmla="*/ 111683 h 270360"/>
                    <a:gd name="connsiteX1" fmla="*/ 131001 w 244419"/>
                    <a:gd name="connsiteY1" fmla="*/ 119725 h 270360"/>
                    <a:gd name="connsiteX2" fmla="*/ 131001 w 244419"/>
                    <a:gd name="connsiteY2" fmla="*/ 55990 h 270360"/>
                    <a:gd name="connsiteX3" fmla="*/ 186991 w 244419"/>
                    <a:gd name="connsiteY3" fmla="*/ 0 h 270360"/>
                    <a:gd name="connsiteX4" fmla="*/ 226581 w 244419"/>
                    <a:gd name="connsiteY4" fmla="*/ 16400 h 270360"/>
                    <a:gd name="connsiteX5" fmla="*/ 242981 w 244419"/>
                    <a:gd name="connsiteY5" fmla="*/ 55990 h 270360"/>
                    <a:gd name="connsiteX6" fmla="*/ 242980 w 244419"/>
                    <a:gd name="connsiteY6" fmla="*/ 138804 h 270360"/>
                    <a:gd name="connsiteX7" fmla="*/ 241200 w 244419"/>
                    <a:gd name="connsiteY7" fmla="*/ 147619 h 270360"/>
                    <a:gd name="connsiteX8" fmla="*/ 241546 w 244419"/>
                    <a:gd name="connsiteY8" fmla="*/ 148069 h 270360"/>
                    <a:gd name="connsiteX9" fmla="*/ 201955 w 244419"/>
                    <a:gd name="connsiteY9" fmla="*/ 216642 h 270360"/>
                    <a:gd name="connsiteX10" fmla="*/ 0 w 244419"/>
                    <a:gd name="connsiteY10" fmla="*/ 270360 h 270360"/>
                    <a:gd name="connsiteX0" fmla="*/ 24900 w 244419"/>
                    <a:gd name="connsiteY0" fmla="*/ 111683 h 270466"/>
                    <a:gd name="connsiteX1" fmla="*/ 131001 w 244419"/>
                    <a:gd name="connsiteY1" fmla="*/ 119725 h 270466"/>
                    <a:gd name="connsiteX2" fmla="*/ 131001 w 244419"/>
                    <a:gd name="connsiteY2" fmla="*/ 55990 h 270466"/>
                    <a:gd name="connsiteX3" fmla="*/ 186991 w 244419"/>
                    <a:gd name="connsiteY3" fmla="*/ 0 h 270466"/>
                    <a:gd name="connsiteX4" fmla="*/ 226581 w 244419"/>
                    <a:gd name="connsiteY4" fmla="*/ 16400 h 270466"/>
                    <a:gd name="connsiteX5" fmla="*/ 242981 w 244419"/>
                    <a:gd name="connsiteY5" fmla="*/ 55990 h 270466"/>
                    <a:gd name="connsiteX6" fmla="*/ 242980 w 244419"/>
                    <a:gd name="connsiteY6" fmla="*/ 138804 h 270466"/>
                    <a:gd name="connsiteX7" fmla="*/ 241200 w 244419"/>
                    <a:gd name="connsiteY7" fmla="*/ 147619 h 270466"/>
                    <a:gd name="connsiteX8" fmla="*/ 241546 w 244419"/>
                    <a:gd name="connsiteY8" fmla="*/ 148069 h 270466"/>
                    <a:gd name="connsiteX9" fmla="*/ 201955 w 244419"/>
                    <a:gd name="connsiteY9" fmla="*/ 216642 h 270466"/>
                    <a:gd name="connsiteX10" fmla="*/ 0 w 244419"/>
                    <a:gd name="connsiteY10" fmla="*/ 270360 h 270466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33319 w 253017"/>
                    <a:gd name="connsiteY0" fmla="*/ 111683 h 278869"/>
                    <a:gd name="connsiteX1" fmla="*/ 139420 w 253017"/>
                    <a:gd name="connsiteY1" fmla="*/ 119725 h 278869"/>
                    <a:gd name="connsiteX2" fmla="*/ 139420 w 253017"/>
                    <a:gd name="connsiteY2" fmla="*/ 55990 h 278869"/>
                    <a:gd name="connsiteX3" fmla="*/ 195410 w 253017"/>
                    <a:gd name="connsiteY3" fmla="*/ 0 h 278869"/>
                    <a:gd name="connsiteX4" fmla="*/ 235000 w 253017"/>
                    <a:gd name="connsiteY4" fmla="*/ 16400 h 278869"/>
                    <a:gd name="connsiteX5" fmla="*/ 251400 w 253017"/>
                    <a:gd name="connsiteY5" fmla="*/ 55990 h 278869"/>
                    <a:gd name="connsiteX6" fmla="*/ 251399 w 253017"/>
                    <a:gd name="connsiteY6" fmla="*/ 138804 h 278869"/>
                    <a:gd name="connsiteX7" fmla="*/ 249619 w 253017"/>
                    <a:gd name="connsiteY7" fmla="*/ 147619 h 278869"/>
                    <a:gd name="connsiteX8" fmla="*/ 249965 w 253017"/>
                    <a:gd name="connsiteY8" fmla="*/ 148069 h 278869"/>
                    <a:gd name="connsiteX9" fmla="*/ 210374 w 253017"/>
                    <a:gd name="connsiteY9" fmla="*/ 216642 h 278869"/>
                    <a:gd name="connsiteX10" fmla="*/ 0 w 253017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  <a:gd name="connsiteX0" fmla="*/ 0 w 261793"/>
                    <a:gd name="connsiteY0" fmla="*/ 126837 h 278869"/>
                    <a:gd name="connsiteX1" fmla="*/ 148196 w 261793"/>
                    <a:gd name="connsiteY1" fmla="*/ 119725 h 278869"/>
                    <a:gd name="connsiteX2" fmla="*/ 148196 w 261793"/>
                    <a:gd name="connsiteY2" fmla="*/ 55990 h 278869"/>
                    <a:gd name="connsiteX3" fmla="*/ 204186 w 261793"/>
                    <a:gd name="connsiteY3" fmla="*/ 0 h 278869"/>
                    <a:gd name="connsiteX4" fmla="*/ 243776 w 261793"/>
                    <a:gd name="connsiteY4" fmla="*/ 16400 h 278869"/>
                    <a:gd name="connsiteX5" fmla="*/ 260176 w 261793"/>
                    <a:gd name="connsiteY5" fmla="*/ 55990 h 278869"/>
                    <a:gd name="connsiteX6" fmla="*/ 260175 w 261793"/>
                    <a:gd name="connsiteY6" fmla="*/ 138804 h 278869"/>
                    <a:gd name="connsiteX7" fmla="*/ 258395 w 261793"/>
                    <a:gd name="connsiteY7" fmla="*/ 147619 h 278869"/>
                    <a:gd name="connsiteX8" fmla="*/ 258741 w 261793"/>
                    <a:gd name="connsiteY8" fmla="*/ 148069 h 278869"/>
                    <a:gd name="connsiteX9" fmla="*/ 219150 w 261793"/>
                    <a:gd name="connsiteY9" fmla="*/ 216642 h 278869"/>
                    <a:gd name="connsiteX10" fmla="*/ 8776 w 261793"/>
                    <a:gd name="connsiteY10" fmla="*/ 278780 h 278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793" h="278869">
                      <a:moveTo>
                        <a:pt x="0" y="126837"/>
                      </a:moveTo>
                      <a:cubicBezTo>
                        <a:pt x="63992" y="97526"/>
                        <a:pt x="104411" y="105256"/>
                        <a:pt x="148196" y="119725"/>
                      </a:cubicBezTo>
                      <a:lnTo>
                        <a:pt x="148196" y="55990"/>
                      </a:lnTo>
                      <a:cubicBezTo>
                        <a:pt x="148196" y="25068"/>
                        <a:pt x="173264" y="0"/>
                        <a:pt x="204186" y="0"/>
                      </a:cubicBezTo>
                      <a:cubicBezTo>
                        <a:pt x="219647" y="0"/>
                        <a:pt x="233644" y="6267"/>
                        <a:pt x="243776" y="16400"/>
                      </a:cubicBezTo>
                      <a:cubicBezTo>
                        <a:pt x="253909" y="26532"/>
                        <a:pt x="260176" y="40529"/>
                        <a:pt x="260176" y="55990"/>
                      </a:cubicBezTo>
                      <a:cubicBezTo>
                        <a:pt x="260176" y="83595"/>
                        <a:pt x="260175" y="111199"/>
                        <a:pt x="260175" y="138804"/>
                      </a:cubicBezTo>
                      <a:lnTo>
                        <a:pt x="258395" y="147619"/>
                      </a:lnTo>
                      <a:lnTo>
                        <a:pt x="258741" y="148069"/>
                      </a:lnTo>
                      <a:cubicBezTo>
                        <a:pt x="266744" y="177938"/>
                        <a:pt x="260811" y="194857"/>
                        <a:pt x="219150" y="216642"/>
                      </a:cubicBezTo>
                      <a:cubicBezTo>
                        <a:pt x="177489" y="238427"/>
                        <a:pt x="89564" y="281079"/>
                        <a:pt x="8776" y="27878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827E2635-94D7-40FA-B411-38F910158C7D}"/>
                </a:ext>
              </a:extLst>
            </p:cNvPr>
            <p:cNvGrpSpPr/>
            <p:nvPr/>
          </p:nvGrpSpPr>
          <p:grpSpPr>
            <a:xfrm rot="1512908">
              <a:off x="1427858" y="2522599"/>
              <a:ext cx="868868" cy="555123"/>
              <a:chOff x="1283454" y="2774334"/>
              <a:chExt cx="802534" cy="512742"/>
            </a:xfrm>
          </p:grpSpPr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8A7504FA-8014-40DF-A45E-9516EA000B1E}"/>
                  </a:ext>
                </a:extLst>
              </p:cNvPr>
              <p:cNvSpPr/>
              <p:nvPr/>
            </p:nvSpPr>
            <p:spPr>
              <a:xfrm rot="18113946">
                <a:off x="1212368" y="2853711"/>
                <a:ext cx="242672" cy="83917"/>
              </a:xfrm>
              <a:prstGeom prst="trapezoid">
                <a:avLst>
                  <a:gd name="adj" fmla="val 47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0" name="片側の 2 つの角を丸めた四角形 92">
                <a:extLst>
                  <a:ext uri="{FF2B5EF4-FFF2-40B4-BE49-F238E27FC236}">
                    <a16:creationId xmlns:a16="http://schemas.microsoft.com/office/drawing/2014/main" id="{6151AA2D-BF35-41FF-8B74-6A7E421110F9}"/>
                  </a:ext>
                </a:extLst>
              </p:cNvPr>
              <p:cNvSpPr/>
              <p:nvPr/>
            </p:nvSpPr>
            <p:spPr>
              <a:xfrm rot="7154429" flipH="1">
                <a:off x="1513987" y="2715075"/>
                <a:ext cx="341468" cy="802534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140C43B-B5EA-4D74-B75B-E6FA74FA433C}"/>
                </a:ext>
              </a:extLst>
            </p:cNvPr>
            <p:cNvGrpSpPr/>
            <p:nvPr/>
          </p:nvGrpSpPr>
          <p:grpSpPr>
            <a:xfrm>
              <a:off x="1261967" y="764952"/>
              <a:ext cx="1370199" cy="2771181"/>
              <a:chOff x="485589" y="764952"/>
              <a:chExt cx="1370199" cy="2771181"/>
            </a:xfrm>
          </p:grpSpPr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3D66F74C-EAAC-4913-AB91-C6674AAB4993}"/>
                  </a:ext>
                </a:extLst>
              </p:cNvPr>
              <p:cNvSpPr/>
              <p:nvPr/>
            </p:nvSpPr>
            <p:spPr>
              <a:xfrm rot="5400000">
                <a:off x="922726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CA54453-E19E-4790-8522-8153311FDB03}"/>
                  </a:ext>
                </a:extLst>
              </p:cNvPr>
              <p:cNvSpPr/>
              <p:nvPr/>
            </p:nvSpPr>
            <p:spPr>
              <a:xfrm>
                <a:off x="657225" y="833938"/>
                <a:ext cx="1198563" cy="1004387"/>
              </a:xfrm>
              <a:custGeom>
                <a:avLst/>
                <a:gdLst>
                  <a:gd name="connsiteX0" fmla="*/ 574555 w 1149110"/>
                  <a:gd name="connsiteY0" fmla="*/ 0 h 1047250"/>
                  <a:gd name="connsiteX1" fmla="*/ 690348 w 1149110"/>
                  <a:gd name="connsiteY1" fmla="*/ 10638 h 1047250"/>
                  <a:gd name="connsiteX2" fmla="*/ 733972 w 1149110"/>
                  <a:gd name="connsiteY2" fmla="*/ 22980 h 1047250"/>
                  <a:gd name="connsiteX3" fmla="*/ 802765 w 1149110"/>
                  <a:gd name="connsiteY3" fmla="*/ 45333 h 1047250"/>
                  <a:gd name="connsiteX4" fmla="*/ 1116712 w 1149110"/>
                  <a:gd name="connsiteY4" fmla="*/ 373968 h 1047250"/>
                  <a:gd name="connsiteX5" fmla="*/ 1141982 w 1149110"/>
                  <a:gd name="connsiteY5" fmla="*/ 459184 h 1047250"/>
                  <a:gd name="connsiteX6" fmla="*/ 1149110 w 1149110"/>
                  <a:gd name="connsiteY6" fmla="*/ 523625 h 1047250"/>
                  <a:gd name="connsiteX7" fmla="*/ 574555 w 1149110"/>
                  <a:gd name="connsiteY7" fmla="*/ 1047250 h 1047250"/>
                  <a:gd name="connsiteX8" fmla="*/ 0 w 1149110"/>
                  <a:gd name="connsiteY8" fmla="*/ 523625 h 1047250"/>
                  <a:gd name="connsiteX9" fmla="*/ 8818 w 1149110"/>
                  <a:gd name="connsiteY9" fmla="*/ 443909 h 1047250"/>
                  <a:gd name="connsiteX10" fmla="*/ 29558 w 1149110"/>
                  <a:gd name="connsiteY10" fmla="*/ 373968 h 1047250"/>
                  <a:gd name="connsiteX11" fmla="*/ 343505 w 1149110"/>
                  <a:gd name="connsiteY11" fmla="*/ 45333 h 1047250"/>
                  <a:gd name="connsiteX12" fmla="*/ 393187 w 1149110"/>
                  <a:gd name="connsiteY12" fmla="*/ 29190 h 1047250"/>
                  <a:gd name="connsiteX13" fmla="*/ 458762 w 1149110"/>
                  <a:gd name="connsiteY13" fmla="*/ 10638 h 1047250"/>
                  <a:gd name="connsiteX14" fmla="*/ 574555 w 1149110"/>
                  <a:gd name="connsiteY14" fmla="*/ 0 h 104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49110" h="1047250">
                    <a:moveTo>
                      <a:pt x="574555" y="0"/>
                    </a:moveTo>
                    <a:cubicBezTo>
                      <a:pt x="614220" y="0"/>
                      <a:pt x="652946" y="3663"/>
                      <a:pt x="690348" y="10638"/>
                    </a:cubicBezTo>
                    <a:lnTo>
                      <a:pt x="733972" y="22980"/>
                    </a:lnTo>
                    <a:lnTo>
                      <a:pt x="802765" y="45333"/>
                    </a:lnTo>
                    <a:cubicBezTo>
                      <a:pt x="943923" y="107831"/>
                      <a:pt x="1057007" y="226206"/>
                      <a:pt x="1116712" y="373968"/>
                    </a:cubicBezTo>
                    <a:lnTo>
                      <a:pt x="1141982" y="459184"/>
                    </a:lnTo>
                    <a:lnTo>
                      <a:pt x="1149110" y="523625"/>
                    </a:lnTo>
                    <a:cubicBezTo>
                      <a:pt x="1149110" y="812815"/>
                      <a:pt x="891873" y="1047250"/>
                      <a:pt x="574555" y="1047250"/>
                    </a:cubicBezTo>
                    <a:cubicBezTo>
                      <a:pt x="257237" y="1047250"/>
                      <a:pt x="0" y="812815"/>
                      <a:pt x="0" y="523625"/>
                    </a:cubicBezTo>
                    <a:lnTo>
                      <a:pt x="8818" y="443909"/>
                    </a:lnTo>
                    <a:lnTo>
                      <a:pt x="29558" y="373968"/>
                    </a:lnTo>
                    <a:cubicBezTo>
                      <a:pt x="89263" y="226206"/>
                      <a:pt x="202347" y="107831"/>
                      <a:pt x="343505" y="45333"/>
                    </a:cubicBezTo>
                    <a:lnTo>
                      <a:pt x="393187" y="29190"/>
                    </a:lnTo>
                    <a:lnTo>
                      <a:pt x="458762" y="10638"/>
                    </a:lnTo>
                    <a:cubicBezTo>
                      <a:pt x="496164" y="3663"/>
                      <a:pt x="534890" y="0"/>
                      <a:pt x="57455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2A4905DF-90E8-424A-A282-02CE63CA7E28}"/>
                  </a:ext>
                </a:extLst>
              </p:cNvPr>
              <p:cNvSpPr/>
              <p:nvPr/>
            </p:nvSpPr>
            <p:spPr>
              <a:xfrm>
                <a:off x="1217614" y="1881259"/>
                <a:ext cx="257174" cy="426824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16CF24B5-0F81-4ABA-9504-7B705E52103F}"/>
                  </a:ext>
                </a:extLst>
              </p:cNvPr>
              <p:cNvSpPr/>
              <p:nvPr/>
            </p:nvSpPr>
            <p:spPr>
              <a:xfrm>
                <a:off x="1238281" y="1881455"/>
                <a:ext cx="153163" cy="242724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A6D375B-F0E5-449A-938C-5AC0A3582BF1}"/>
                  </a:ext>
                </a:extLst>
              </p:cNvPr>
              <p:cNvSpPr/>
              <p:nvPr/>
            </p:nvSpPr>
            <p:spPr>
              <a:xfrm>
                <a:off x="715119" y="944760"/>
                <a:ext cx="1026417" cy="1157959"/>
              </a:xfrm>
              <a:custGeom>
                <a:avLst/>
                <a:gdLst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5859 w 1143476"/>
                  <a:gd name="connsiteY8" fmla="*/ 981871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4841 w 1143476"/>
                  <a:gd name="connsiteY9" fmla="*/ 97407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69317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92460 w 1143476"/>
                  <a:gd name="connsiteY9" fmla="*/ 955029 h 1200881"/>
                  <a:gd name="connsiteX10" fmla="*/ 88720 w 1143476"/>
                  <a:gd name="connsiteY10" fmla="*/ 889406 h 1200881"/>
                  <a:gd name="connsiteX11" fmla="*/ 936 w 1143476"/>
                  <a:gd name="connsiteY11" fmla="*/ 840342 h 1200881"/>
                  <a:gd name="connsiteX12" fmla="*/ 92759 w 1143476"/>
                  <a:gd name="connsiteY12" fmla="*/ 652895 h 1200881"/>
                  <a:gd name="connsiteX13" fmla="*/ 68115 w 1143476"/>
                  <a:gd name="connsiteY13" fmla="*/ 518506 h 1200881"/>
                  <a:gd name="connsiteX14" fmla="*/ 63638 w 1143476"/>
                  <a:gd name="connsiteY14" fmla="*/ 393761 h 1200881"/>
                  <a:gd name="connsiteX15" fmla="*/ 633178 w 1143476"/>
                  <a:gd name="connsiteY15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99854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7179 w 1143476"/>
                  <a:gd name="connsiteY6" fmla="*/ 991971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8240 w 1143476"/>
                  <a:gd name="connsiteY8" fmla="*/ 101282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88715 w 1143476"/>
                  <a:gd name="connsiteY8" fmla="*/ 993778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2417 w 1143476"/>
                  <a:gd name="connsiteY6" fmla="*/ 984828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0036 w 1143476"/>
                  <a:gd name="connsiteY6" fmla="*/ 994353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89105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33178 w 1143476"/>
                  <a:gd name="connsiteY0" fmla="*/ 0 h 1200881"/>
                  <a:gd name="connsiteX1" fmla="*/ 1143476 w 1143476"/>
                  <a:gd name="connsiteY1" fmla="*/ 569195 h 1200881"/>
                  <a:gd name="connsiteX2" fmla="*/ 788602 w 1143476"/>
                  <a:gd name="connsiteY2" fmla="*/ 1114669 h 1200881"/>
                  <a:gd name="connsiteX3" fmla="*/ 699810 w 1143476"/>
                  <a:gd name="connsiteY3" fmla="*/ 973093 h 1200881"/>
                  <a:gd name="connsiteX4" fmla="*/ 239030 w 1143476"/>
                  <a:gd name="connsiteY4" fmla="*/ 1198218 h 1200881"/>
                  <a:gd name="connsiteX5" fmla="*/ 103622 w 1143476"/>
                  <a:gd name="connsiteY5" fmla="*/ 1041297 h 1200881"/>
                  <a:gd name="connsiteX6" fmla="*/ 99561 w 1143476"/>
                  <a:gd name="connsiteY6" fmla="*/ 1006259 h 1200881"/>
                  <a:gd name="connsiteX7" fmla="*/ 165293 w 1143476"/>
                  <a:gd name="connsiteY7" fmla="*/ 986958 h 1200881"/>
                  <a:gd name="connsiteX8" fmla="*/ 93478 w 1143476"/>
                  <a:gd name="connsiteY8" fmla="*/ 979490 h 1200881"/>
                  <a:gd name="connsiteX9" fmla="*/ 88720 w 1143476"/>
                  <a:gd name="connsiteY9" fmla="*/ 889406 h 1200881"/>
                  <a:gd name="connsiteX10" fmla="*/ 936 w 1143476"/>
                  <a:gd name="connsiteY10" fmla="*/ 840342 h 1200881"/>
                  <a:gd name="connsiteX11" fmla="*/ 92759 w 1143476"/>
                  <a:gd name="connsiteY11" fmla="*/ 652895 h 1200881"/>
                  <a:gd name="connsiteX12" fmla="*/ 68115 w 1143476"/>
                  <a:gd name="connsiteY12" fmla="*/ 518506 h 1200881"/>
                  <a:gd name="connsiteX13" fmla="*/ 63638 w 1143476"/>
                  <a:gd name="connsiteY13" fmla="*/ 393761 h 1200881"/>
                  <a:gd name="connsiteX14" fmla="*/ 633178 w 1143476"/>
                  <a:gd name="connsiteY14" fmla="*/ 0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14" fmla="*/ 791250 w 1143476"/>
                  <a:gd name="connsiteY14" fmla="*/ 1064533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3476"/>
                  <a:gd name="connsiteY0" fmla="*/ 973093 h 1200881"/>
                  <a:gd name="connsiteX1" fmla="*/ 239030 w 1143476"/>
                  <a:gd name="connsiteY1" fmla="*/ 1198218 h 1200881"/>
                  <a:gd name="connsiteX2" fmla="*/ 103622 w 1143476"/>
                  <a:gd name="connsiteY2" fmla="*/ 1041297 h 1200881"/>
                  <a:gd name="connsiteX3" fmla="*/ 99561 w 1143476"/>
                  <a:gd name="connsiteY3" fmla="*/ 1006259 h 1200881"/>
                  <a:gd name="connsiteX4" fmla="*/ 165293 w 1143476"/>
                  <a:gd name="connsiteY4" fmla="*/ 986958 h 1200881"/>
                  <a:gd name="connsiteX5" fmla="*/ 93478 w 1143476"/>
                  <a:gd name="connsiteY5" fmla="*/ 979490 h 1200881"/>
                  <a:gd name="connsiteX6" fmla="*/ 88720 w 1143476"/>
                  <a:gd name="connsiteY6" fmla="*/ 889406 h 1200881"/>
                  <a:gd name="connsiteX7" fmla="*/ 936 w 1143476"/>
                  <a:gd name="connsiteY7" fmla="*/ 840342 h 1200881"/>
                  <a:gd name="connsiteX8" fmla="*/ 92759 w 1143476"/>
                  <a:gd name="connsiteY8" fmla="*/ 652895 h 1200881"/>
                  <a:gd name="connsiteX9" fmla="*/ 68115 w 1143476"/>
                  <a:gd name="connsiteY9" fmla="*/ 518506 h 1200881"/>
                  <a:gd name="connsiteX10" fmla="*/ 63638 w 1143476"/>
                  <a:gd name="connsiteY10" fmla="*/ 393761 h 1200881"/>
                  <a:gd name="connsiteX11" fmla="*/ 633178 w 1143476"/>
                  <a:gd name="connsiteY11" fmla="*/ 0 h 1200881"/>
                  <a:gd name="connsiteX12" fmla="*/ 1143476 w 1143476"/>
                  <a:gd name="connsiteY12" fmla="*/ 569195 h 1200881"/>
                  <a:gd name="connsiteX13" fmla="*/ 788602 w 1143476"/>
                  <a:gd name="connsiteY13" fmla="*/ 1114669 h 1200881"/>
                  <a:gd name="connsiteX0" fmla="*/ 699810 w 1144811"/>
                  <a:gd name="connsiteY0" fmla="*/ 973093 h 1200881"/>
                  <a:gd name="connsiteX1" fmla="*/ 239030 w 1144811"/>
                  <a:gd name="connsiteY1" fmla="*/ 1198218 h 1200881"/>
                  <a:gd name="connsiteX2" fmla="*/ 103622 w 1144811"/>
                  <a:gd name="connsiteY2" fmla="*/ 1041297 h 1200881"/>
                  <a:gd name="connsiteX3" fmla="*/ 99561 w 1144811"/>
                  <a:gd name="connsiteY3" fmla="*/ 1006259 h 1200881"/>
                  <a:gd name="connsiteX4" fmla="*/ 165293 w 1144811"/>
                  <a:gd name="connsiteY4" fmla="*/ 986958 h 1200881"/>
                  <a:gd name="connsiteX5" fmla="*/ 93478 w 1144811"/>
                  <a:gd name="connsiteY5" fmla="*/ 979490 h 1200881"/>
                  <a:gd name="connsiteX6" fmla="*/ 88720 w 1144811"/>
                  <a:gd name="connsiteY6" fmla="*/ 889406 h 1200881"/>
                  <a:gd name="connsiteX7" fmla="*/ 936 w 1144811"/>
                  <a:gd name="connsiteY7" fmla="*/ 840342 h 1200881"/>
                  <a:gd name="connsiteX8" fmla="*/ 92759 w 1144811"/>
                  <a:gd name="connsiteY8" fmla="*/ 652895 h 1200881"/>
                  <a:gd name="connsiteX9" fmla="*/ 68115 w 1144811"/>
                  <a:gd name="connsiteY9" fmla="*/ 518506 h 1200881"/>
                  <a:gd name="connsiteX10" fmla="*/ 63638 w 1144811"/>
                  <a:gd name="connsiteY10" fmla="*/ 393761 h 1200881"/>
                  <a:gd name="connsiteX11" fmla="*/ 633178 w 1144811"/>
                  <a:gd name="connsiteY11" fmla="*/ 0 h 1200881"/>
                  <a:gd name="connsiteX12" fmla="*/ 1143476 w 1144811"/>
                  <a:gd name="connsiteY12" fmla="*/ 569195 h 1200881"/>
                  <a:gd name="connsiteX13" fmla="*/ 793364 w 1144811"/>
                  <a:gd name="connsiteY13" fmla="*/ 1143244 h 1200881"/>
                  <a:gd name="connsiteX0" fmla="*/ 699810 w 1144803"/>
                  <a:gd name="connsiteY0" fmla="*/ 973093 h 1200881"/>
                  <a:gd name="connsiteX1" fmla="*/ 239030 w 1144803"/>
                  <a:gd name="connsiteY1" fmla="*/ 1198218 h 1200881"/>
                  <a:gd name="connsiteX2" fmla="*/ 103622 w 1144803"/>
                  <a:gd name="connsiteY2" fmla="*/ 1041297 h 1200881"/>
                  <a:gd name="connsiteX3" fmla="*/ 99561 w 1144803"/>
                  <a:gd name="connsiteY3" fmla="*/ 1006259 h 1200881"/>
                  <a:gd name="connsiteX4" fmla="*/ 165293 w 1144803"/>
                  <a:gd name="connsiteY4" fmla="*/ 986958 h 1200881"/>
                  <a:gd name="connsiteX5" fmla="*/ 93478 w 1144803"/>
                  <a:gd name="connsiteY5" fmla="*/ 979490 h 1200881"/>
                  <a:gd name="connsiteX6" fmla="*/ 88720 w 1144803"/>
                  <a:gd name="connsiteY6" fmla="*/ 889406 h 1200881"/>
                  <a:gd name="connsiteX7" fmla="*/ 936 w 1144803"/>
                  <a:gd name="connsiteY7" fmla="*/ 840342 h 1200881"/>
                  <a:gd name="connsiteX8" fmla="*/ 92759 w 1144803"/>
                  <a:gd name="connsiteY8" fmla="*/ 652895 h 1200881"/>
                  <a:gd name="connsiteX9" fmla="*/ 68115 w 1144803"/>
                  <a:gd name="connsiteY9" fmla="*/ 518506 h 1200881"/>
                  <a:gd name="connsiteX10" fmla="*/ 63638 w 1144803"/>
                  <a:gd name="connsiteY10" fmla="*/ 393761 h 1200881"/>
                  <a:gd name="connsiteX11" fmla="*/ 633178 w 1144803"/>
                  <a:gd name="connsiteY11" fmla="*/ 0 h 1200881"/>
                  <a:gd name="connsiteX12" fmla="*/ 1143476 w 1144803"/>
                  <a:gd name="connsiteY12" fmla="*/ 569195 h 1200881"/>
                  <a:gd name="connsiteX13" fmla="*/ 793364 w 1144803"/>
                  <a:gd name="connsiteY13" fmla="*/ 1143244 h 1200881"/>
                  <a:gd name="connsiteX0" fmla="*/ 699810 w 1144132"/>
                  <a:gd name="connsiteY0" fmla="*/ 973093 h 1200881"/>
                  <a:gd name="connsiteX1" fmla="*/ 239030 w 1144132"/>
                  <a:gd name="connsiteY1" fmla="*/ 1198218 h 1200881"/>
                  <a:gd name="connsiteX2" fmla="*/ 103622 w 1144132"/>
                  <a:gd name="connsiteY2" fmla="*/ 1041297 h 1200881"/>
                  <a:gd name="connsiteX3" fmla="*/ 99561 w 1144132"/>
                  <a:gd name="connsiteY3" fmla="*/ 1006259 h 1200881"/>
                  <a:gd name="connsiteX4" fmla="*/ 165293 w 1144132"/>
                  <a:gd name="connsiteY4" fmla="*/ 986958 h 1200881"/>
                  <a:gd name="connsiteX5" fmla="*/ 93478 w 1144132"/>
                  <a:gd name="connsiteY5" fmla="*/ 979490 h 1200881"/>
                  <a:gd name="connsiteX6" fmla="*/ 88720 w 1144132"/>
                  <a:gd name="connsiteY6" fmla="*/ 889406 h 1200881"/>
                  <a:gd name="connsiteX7" fmla="*/ 936 w 1144132"/>
                  <a:gd name="connsiteY7" fmla="*/ 840342 h 1200881"/>
                  <a:gd name="connsiteX8" fmla="*/ 92759 w 1144132"/>
                  <a:gd name="connsiteY8" fmla="*/ 652895 h 1200881"/>
                  <a:gd name="connsiteX9" fmla="*/ 68115 w 1144132"/>
                  <a:gd name="connsiteY9" fmla="*/ 518506 h 1200881"/>
                  <a:gd name="connsiteX10" fmla="*/ 63638 w 1144132"/>
                  <a:gd name="connsiteY10" fmla="*/ 393761 h 1200881"/>
                  <a:gd name="connsiteX11" fmla="*/ 633178 w 1144132"/>
                  <a:gd name="connsiteY11" fmla="*/ 0 h 1200881"/>
                  <a:gd name="connsiteX12" fmla="*/ 1143476 w 1144132"/>
                  <a:gd name="connsiteY12" fmla="*/ 569195 h 1200881"/>
                  <a:gd name="connsiteX13" fmla="*/ 793364 w 1144132"/>
                  <a:gd name="connsiteY13" fmla="*/ 1143244 h 1200881"/>
                  <a:gd name="connsiteX0" fmla="*/ 699810 w 1144500"/>
                  <a:gd name="connsiteY0" fmla="*/ 973093 h 1200881"/>
                  <a:gd name="connsiteX1" fmla="*/ 239030 w 1144500"/>
                  <a:gd name="connsiteY1" fmla="*/ 1198218 h 1200881"/>
                  <a:gd name="connsiteX2" fmla="*/ 103622 w 1144500"/>
                  <a:gd name="connsiteY2" fmla="*/ 1041297 h 1200881"/>
                  <a:gd name="connsiteX3" fmla="*/ 99561 w 1144500"/>
                  <a:gd name="connsiteY3" fmla="*/ 1006259 h 1200881"/>
                  <a:gd name="connsiteX4" fmla="*/ 165293 w 1144500"/>
                  <a:gd name="connsiteY4" fmla="*/ 986958 h 1200881"/>
                  <a:gd name="connsiteX5" fmla="*/ 93478 w 1144500"/>
                  <a:gd name="connsiteY5" fmla="*/ 979490 h 1200881"/>
                  <a:gd name="connsiteX6" fmla="*/ 88720 w 1144500"/>
                  <a:gd name="connsiteY6" fmla="*/ 889406 h 1200881"/>
                  <a:gd name="connsiteX7" fmla="*/ 936 w 1144500"/>
                  <a:gd name="connsiteY7" fmla="*/ 840342 h 1200881"/>
                  <a:gd name="connsiteX8" fmla="*/ 92759 w 1144500"/>
                  <a:gd name="connsiteY8" fmla="*/ 652895 h 1200881"/>
                  <a:gd name="connsiteX9" fmla="*/ 68115 w 1144500"/>
                  <a:gd name="connsiteY9" fmla="*/ 518506 h 1200881"/>
                  <a:gd name="connsiteX10" fmla="*/ 63638 w 1144500"/>
                  <a:gd name="connsiteY10" fmla="*/ 393761 h 1200881"/>
                  <a:gd name="connsiteX11" fmla="*/ 633178 w 1144500"/>
                  <a:gd name="connsiteY11" fmla="*/ 0 h 1200881"/>
                  <a:gd name="connsiteX12" fmla="*/ 1143476 w 1144500"/>
                  <a:gd name="connsiteY12" fmla="*/ 569195 h 1200881"/>
                  <a:gd name="connsiteX13" fmla="*/ 776068 w 1144500"/>
                  <a:gd name="connsiteY13" fmla="*/ 1145715 h 1200881"/>
                  <a:gd name="connsiteX0" fmla="*/ 699810 w 1144476"/>
                  <a:gd name="connsiteY0" fmla="*/ 973093 h 1200881"/>
                  <a:gd name="connsiteX1" fmla="*/ 239030 w 1144476"/>
                  <a:gd name="connsiteY1" fmla="*/ 1198218 h 1200881"/>
                  <a:gd name="connsiteX2" fmla="*/ 103622 w 1144476"/>
                  <a:gd name="connsiteY2" fmla="*/ 1041297 h 1200881"/>
                  <a:gd name="connsiteX3" fmla="*/ 99561 w 1144476"/>
                  <a:gd name="connsiteY3" fmla="*/ 1006259 h 1200881"/>
                  <a:gd name="connsiteX4" fmla="*/ 165293 w 1144476"/>
                  <a:gd name="connsiteY4" fmla="*/ 986958 h 1200881"/>
                  <a:gd name="connsiteX5" fmla="*/ 93478 w 1144476"/>
                  <a:gd name="connsiteY5" fmla="*/ 979490 h 1200881"/>
                  <a:gd name="connsiteX6" fmla="*/ 88720 w 1144476"/>
                  <a:gd name="connsiteY6" fmla="*/ 889406 h 1200881"/>
                  <a:gd name="connsiteX7" fmla="*/ 936 w 1144476"/>
                  <a:gd name="connsiteY7" fmla="*/ 840342 h 1200881"/>
                  <a:gd name="connsiteX8" fmla="*/ 92759 w 1144476"/>
                  <a:gd name="connsiteY8" fmla="*/ 652895 h 1200881"/>
                  <a:gd name="connsiteX9" fmla="*/ 68115 w 1144476"/>
                  <a:gd name="connsiteY9" fmla="*/ 518506 h 1200881"/>
                  <a:gd name="connsiteX10" fmla="*/ 63638 w 1144476"/>
                  <a:gd name="connsiteY10" fmla="*/ 393761 h 1200881"/>
                  <a:gd name="connsiteX11" fmla="*/ 633178 w 1144476"/>
                  <a:gd name="connsiteY11" fmla="*/ 0 h 1200881"/>
                  <a:gd name="connsiteX12" fmla="*/ 1143476 w 1144476"/>
                  <a:gd name="connsiteY12" fmla="*/ 569195 h 1200881"/>
                  <a:gd name="connsiteX13" fmla="*/ 776068 w 1144476"/>
                  <a:gd name="connsiteY13" fmla="*/ 1145715 h 1200881"/>
                  <a:gd name="connsiteX0" fmla="*/ 699810 w 1143544"/>
                  <a:gd name="connsiteY0" fmla="*/ 973093 h 1200881"/>
                  <a:gd name="connsiteX1" fmla="*/ 239030 w 1143544"/>
                  <a:gd name="connsiteY1" fmla="*/ 1198218 h 1200881"/>
                  <a:gd name="connsiteX2" fmla="*/ 103622 w 1143544"/>
                  <a:gd name="connsiteY2" fmla="*/ 1041297 h 1200881"/>
                  <a:gd name="connsiteX3" fmla="*/ 99561 w 1143544"/>
                  <a:gd name="connsiteY3" fmla="*/ 1006259 h 1200881"/>
                  <a:gd name="connsiteX4" fmla="*/ 165293 w 1143544"/>
                  <a:gd name="connsiteY4" fmla="*/ 986958 h 1200881"/>
                  <a:gd name="connsiteX5" fmla="*/ 93478 w 1143544"/>
                  <a:gd name="connsiteY5" fmla="*/ 979490 h 1200881"/>
                  <a:gd name="connsiteX6" fmla="*/ 88720 w 1143544"/>
                  <a:gd name="connsiteY6" fmla="*/ 889406 h 1200881"/>
                  <a:gd name="connsiteX7" fmla="*/ 936 w 1143544"/>
                  <a:gd name="connsiteY7" fmla="*/ 840342 h 1200881"/>
                  <a:gd name="connsiteX8" fmla="*/ 92759 w 1143544"/>
                  <a:gd name="connsiteY8" fmla="*/ 652895 h 1200881"/>
                  <a:gd name="connsiteX9" fmla="*/ 68115 w 1143544"/>
                  <a:gd name="connsiteY9" fmla="*/ 518506 h 1200881"/>
                  <a:gd name="connsiteX10" fmla="*/ 63638 w 1143544"/>
                  <a:gd name="connsiteY10" fmla="*/ 393761 h 1200881"/>
                  <a:gd name="connsiteX11" fmla="*/ 633178 w 1143544"/>
                  <a:gd name="connsiteY11" fmla="*/ 0 h 1200881"/>
                  <a:gd name="connsiteX12" fmla="*/ 1143476 w 1143544"/>
                  <a:gd name="connsiteY12" fmla="*/ 569195 h 1200881"/>
                  <a:gd name="connsiteX13" fmla="*/ 776068 w 1143544"/>
                  <a:gd name="connsiteY13" fmla="*/ 1145715 h 1200881"/>
                  <a:gd name="connsiteX0" fmla="*/ 699810 w 1064489"/>
                  <a:gd name="connsiteY0" fmla="*/ 973093 h 1200881"/>
                  <a:gd name="connsiteX1" fmla="*/ 239030 w 1064489"/>
                  <a:gd name="connsiteY1" fmla="*/ 1198218 h 1200881"/>
                  <a:gd name="connsiteX2" fmla="*/ 103622 w 1064489"/>
                  <a:gd name="connsiteY2" fmla="*/ 1041297 h 1200881"/>
                  <a:gd name="connsiteX3" fmla="*/ 99561 w 1064489"/>
                  <a:gd name="connsiteY3" fmla="*/ 1006259 h 1200881"/>
                  <a:gd name="connsiteX4" fmla="*/ 165293 w 1064489"/>
                  <a:gd name="connsiteY4" fmla="*/ 986958 h 1200881"/>
                  <a:gd name="connsiteX5" fmla="*/ 93478 w 1064489"/>
                  <a:gd name="connsiteY5" fmla="*/ 979490 h 1200881"/>
                  <a:gd name="connsiteX6" fmla="*/ 88720 w 1064489"/>
                  <a:gd name="connsiteY6" fmla="*/ 889406 h 1200881"/>
                  <a:gd name="connsiteX7" fmla="*/ 936 w 1064489"/>
                  <a:gd name="connsiteY7" fmla="*/ 840342 h 1200881"/>
                  <a:gd name="connsiteX8" fmla="*/ 92759 w 1064489"/>
                  <a:gd name="connsiteY8" fmla="*/ 652895 h 1200881"/>
                  <a:gd name="connsiteX9" fmla="*/ 68115 w 1064489"/>
                  <a:gd name="connsiteY9" fmla="*/ 518506 h 1200881"/>
                  <a:gd name="connsiteX10" fmla="*/ 63638 w 1064489"/>
                  <a:gd name="connsiteY10" fmla="*/ 393761 h 1200881"/>
                  <a:gd name="connsiteX11" fmla="*/ 633178 w 1064489"/>
                  <a:gd name="connsiteY11" fmla="*/ 0 h 1200881"/>
                  <a:gd name="connsiteX12" fmla="*/ 1064404 w 1064489"/>
                  <a:gd name="connsiteY12" fmla="*/ 586493 h 1200881"/>
                  <a:gd name="connsiteX13" fmla="*/ 776068 w 1064489"/>
                  <a:gd name="connsiteY13" fmla="*/ 1145715 h 1200881"/>
                  <a:gd name="connsiteX0" fmla="*/ 699810 w 1065146"/>
                  <a:gd name="connsiteY0" fmla="*/ 973093 h 1200881"/>
                  <a:gd name="connsiteX1" fmla="*/ 239030 w 1065146"/>
                  <a:gd name="connsiteY1" fmla="*/ 1198218 h 1200881"/>
                  <a:gd name="connsiteX2" fmla="*/ 103622 w 1065146"/>
                  <a:gd name="connsiteY2" fmla="*/ 1041297 h 1200881"/>
                  <a:gd name="connsiteX3" fmla="*/ 99561 w 1065146"/>
                  <a:gd name="connsiteY3" fmla="*/ 1006259 h 1200881"/>
                  <a:gd name="connsiteX4" fmla="*/ 165293 w 1065146"/>
                  <a:gd name="connsiteY4" fmla="*/ 986958 h 1200881"/>
                  <a:gd name="connsiteX5" fmla="*/ 93478 w 1065146"/>
                  <a:gd name="connsiteY5" fmla="*/ 979490 h 1200881"/>
                  <a:gd name="connsiteX6" fmla="*/ 88720 w 1065146"/>
                  <a:gd name="connsiteY6" fmla="*/ 889406 h 1200881"/>
                  <a:gd name="connsiteX7" fmla="*/ 936 w 1065146"/>
                  <a:gd name="connsiteY7" fmla="*/ 840342 h 1200881"/>
                  <a:gd name="connsiteX8" fmla="*/ 92759 w 1065146"/>
                  <a:gd name="connsiteY8" fmla="*/ 652895 h 1200881"/>
                  <a:gd name="connsiteX9" fmla="*/ 68115 w 1065146"/>
                  <a:gd name="connsiteY9" fmla="*/ 518506 h 1200881"/>
                  <a:gd name="connsiteX10" fmla="*/ 63638 w 1065146"/>
                  <a:gd name="connsiteY10" fmla="*/ 393761 h 1200881"/>
                  <a:gd name="connsiteX11" fmla="*/ 633178 w 1065146"/>
                  <a:gd name="connsiteY11" fmla="*/ 0 h 1200881"/>
                  <a:gd name="connsiteX12" fmla="*/ 1064404 w 1065146"/>
                  <a:gd name="connsiteY12" fmla="*/ 586493 h 1200881"/>
                  <a:gd name="connsiteX13" fmla="*/ 776068 w 1065146"/>
                  <a:gd name="connsiteY13" fmla="*/ 1145715 h 1200881"/>
                  <a:gd name="connsiteX0" fmla="*/ 699810 w 1065110"/>
                  <a:gd name="connsiteY0" fmla="*/ 973825 h 1201613"/>
                  <a:gd name="connsiteX1" fmla="*/ 239030 w 1065110"/>
                  <a:gd name="connsiteY1" fmla="*/ 1198950 h 1201613"/>
                  <a:gd name="connsiteX2" fmla="*/ 103622 w 1065110"/>
                  <a:gd name="connsiteY2" fmla="*/ 1042029 h 1201613"/>
                  <a:gd name="connsiteX3" fmla="*/ 99561 w 1065110"/>
                  <a:gd name="connsiteY3" fmla="*/ 1006991 h 1201613"/>
                  <a:gd name="connsiteX4" fmla="*/ 165293 w 1065110"/>
                  <a:gd name="connsiteY4" fmla="*/ 987690 h 1201613"/>
                  <a:gd name="connsiteX5" fmla="*/ 93478 w 1065110"/>
                  <a:gd name="connsiteY5" fmla="*/ 980222 h 1201613"/>
                  <a:gd name="connsiteX6" fmla="*/ 88720 w 1065110"/>
                  <a:gd name="connsiteY6" fmla="*/ 890138 h 1201613"/>
                  <a:gd name="connsiteX7" fmla="*/ 936 w 1065110"/>
                  <a:gd name="connsiteY7" fmla="*/ 841074 h 1201613"/>
                  <a:gd name="connsiteX8" fmla="*/ 92759 w 1065110"/>
                  <a:gd name="connsiteY8" fmla="*/ 653627 h 1201613"/>
                  <a:gd name="connsiteX9" fmla="*/ 68115 w 1065110"/>
                  <a:gd name="connsiteY9" fmla="*/ 519238 h 1201613"/>
                  <a:gd name="connsiteX10" fmla="*/ 63638 w 1065110"/>
                  <a:gd name="connsiteY10" fmla="*/ 394493 h 1201613"/>
                  <a:gd name="connsiteX11" fmla="*/ 633178 w 1065110"/>
                  <a:gd name="connsiteY11" fmla="*/ 732 h 1201613"/>
                  <a:gd name="connsiteX12" fmla="*/ 1064404 w 1065110"/>
                  <a:gd name="connsiteY12" fmla="*/ 587225 h 1201613"/>
                  <a:gd name="connsiteX13" fmla="*/ 776068 w 1065110"/>
                  <a:gd name="connsiteY13" fmla="*/ 1146447 h 120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5110" h="1201613">
                    <a:moveTo>
                      <a:pt x="699810" y="973825"/>
                    </a:moveTo>
                    <a:cubicBezTo>
                      <a:pt x="604390" y="1151526"/>
                      <a:pt x="494814" y="1216098"/>
                      <a:pt x="239030" y="1198950"/>
                    </a:cubicBezTo>
                    <a:cubicBezTo>
                      <a:pt x="163538" y="1187001"/>
                      <a:pt x="124162" y="1160442"/>
                      <a:pt x="103622" y="1042029"/>
                    </a:cubicBezTo>
                    <a:cubicBezTo>
                      <a:pt x="99093" y="1026381"/>
                      <a:pt x="89283" y="1016047"/>
                      <a:pt x="99561" y="1006991"/>
                    </a:cubicBezTo>
                    <a:cubicBezTo>
                      <a:pt x="109839" y="997935"/>
                      <a:pt x="166307" y="992152"/>
                      <a:pt x="165293" y="987690"/>
                    </a:cubicBezTo>
                    <a:cubicBezTo>
                      <a:pt x="164279" y="983229"/>
                      <a:pt x="106240" y="996481"/>
                      <a:pt x="93478" y="980222"/>
                    </a:cubicBezTo>
                    <a:cubicBezTo>
                      <a:pt x="80716" y="963963"/>
                      <a:pt x="88718" y="924929"/>
                      <a:pt x="88720" y="890138"/>
                    </a:cubicBezTo>
                    <a:cubicBezTo>
                      <a:pt x="58292" y="883161"/>
                      <a:pt x="1002" y="891365"/>
                      <a:pt x="936" y="841074"/>
                    </a:cubicBezTo>
                    <a:cubicBezTo>
                      <a:pt x="-10208" y="791225"/>
                      <a:pt x="81562" y="707266"/>
                      <a:pt x="92759" y="653627"/>
                    </a:cubicBezTo>
                    <a:cubicBezTo>
                      <a:pt x="103955" y="599988"/>
                      <a:pt x="72571" y="554887"/>
                      <a:pt x="68115" y="519238"/>
                    </a:cubicBezTo>
                    <a:cubicBezTo>
                      <a:pt x="61583" y="487199"/>
                      <a:pt x="64337" y="420993"/>
                      <a:pt x="63638" y="394493"/>
                    </a:cubicBezTo>
                    <a:cubicBezTo>
                      <a:pt x="70964" y="132876"/>
                      <a:pt x="320863" y="-11623"/>
                      <a:pt x="633178" y="732"/>
                    </a:cubicBezTo>
                    <a:cubicBezTo>
                      <a:pt x="945493" y="13087"/>
                      <a:pt x="1075992" y="379197"/>
                      <a:pt x="1064404" y="587225"/>
                    </a:cubicBezTo>
                    <a:cubicBezTo>
                      <a:pt x="1048184" y="878403"/>
                      <a:pt x="758015" y="970038"/>
                      <a:pt x="776068" y="114644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85317890-FFF8-4BA7-94C7-4A4A6D8AFAD0}"/>
                  </a:ext>
                </a:extLst>
              </p:cNvPr>
              <p:cNvGrpSpPr/>
              <p:nvPr/>
            </p:nvGrpSpPr>
            <p:grpSpPr>
              <a:xfrm>
                <a:off x="956132" y="2107049"/>
                <a:ext cx="783768" cy="1429084"/>
                <a:chOff x="4621280" y="2107049"/>
                <a:chExt cx="783768" cy="1429084"/>
              </a:xfrm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C88CA070-2800-4D5D-8A28-7803EAA728AD}"/>
                    </a:ext>
                  </a:extLst>
                </p:cNvPr>
                <p:cNvSpPr/>
                <p:nvPr/>
              </p:nvSpPr>
              <p:spPr>
                <a:xfrm>
                  <a:off x="4877088" y="2107049"/>
                  <a:ext cx="266338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ECF973E2-CAE2-4644-B698-5E7B3E1751CE}"/>
                    </a:ext>
                  </a:extLst>
                </p:cNvPr>
                <p:cNvSpPr/>
                <p:nvPr/>
              </p:nvSpPr>
              <p:spPr>
                <a:xfrm>
                  <a:off x="4851645" y="2130860"/>
                  <a:ext cx="317438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片側の 2 つの角を丸めた四角形 144">
                  <a:extLst>
                    <a:ext uri="{FF2B5EF4-FFF2-40B4-BE49-F238E27FC236}">
                      <a16:creationId xmlns:a16="http://schemas.microsoft.com/office/drawing/2014/main" id="{9F3D42B3-9718-48F1-8ED6-109E102F047F}"/>
                    </a:ext>
                  </a:extLst>
                </p:cNvPr>
                <p:cNvSpPr/>
                <p:nvPr/>
              </p:nvSpPr>
              <p:spPr>
                <a:xfrm>
                  <a:off x="4647594" y="2248208"/>
                  <a:ext cx="757454" cy="1287925"/>
                </a:xfrm>
                <a:prstGeom prst="round2SameRect">
                  <a:avLst>
                    <a:gd name="adj1" fmla="val 30576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81D89EA-9C5A-418F-8F87-DB67EDD2B089}"/>
                    </a:ext>
                  </a:extLst>
                </p:cNvPr>
                <p:cNvSpPr/>
                <p:nvPr/>
              </p:nvSpPr>
              <p:spPr>
                <a:xfrm>
                  <a:off x="4621280" y="2432258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30BA9275-227F-431A-9209-6B746666CDE5}"/>
                    </a:ext>
                  </a:extLst>
                </p:cNvPr>
                <p:cNvSpPr/>
                <p:nvPr/>
              </p:nvSpPr>
              <p:spPr>
                <a:xfrm>
                  <a:off x="4621280" y="2667819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0426037F-93B3-47A1-8F8E-CA10A736A7CA}"/>
                    </a:ext>
                  </a:extLst>
                </p:cNvPr>
                <p:cNvSpPr/>
                <p:nvPr/>
              </p:nvSpPr>
              <p:spPr>
                <a:xfrm>
                  <a:off x="4621280" y="2903380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E1B80D95-597A-46ED-92F3-AD2BDDFFB7C0}"/>
                    </a:ext>
                  </a:extLst>
                </p:cNvPr>
                <p:cNvSpPr/>
                <p:nvPr/>
              </p:nvSpPr>
              <p:spPr>
                <a:xfrm>
                  <a:off x="4621280" y="3138941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BC79DE7D-6C30-4548-A6C8-5C68309DA16C}"/>
                    </a:ext>
                  </a:extLst>
                </p:cNvPr>
                <p:cNvSpPr/>
                <p:nvPr/>
              </p:nvSpPr>
              <p:spPr>
                <a:xfrm>
                  <a:off x="4621280" y="3374503"/>
                  <a:ext cx="55539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B5857E-3B38-4598-8984-ABA665FBC23B}"/>
                  </a:ext>
                </a:extLst>
              </p:cNvPr>
              <p:cNvSpPr/>
              <p:nvPr/>
            </p:nvSpPr>
            <p:spPr>
              <a:xfrm>
                <a:off x="1196433" y="2371725"/>
                <a:ext cx="367416" cy="1164407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978895A6-CA81-406C-A9BF-9CC6AA4E6301}"/>
                  </a:ext>
                </a:extLst>
              </p:cNvPr>
              <p:cNvSpPr/>
              <p:nvPr/>
            </p:nvSpPr>
            <p:spPr>
              <a:xfrm rot="8901916">
                <a:off x="1200725" y="764952"/>
                <a:ext cx="624394" cy="1120737"/>
              </a:xfrm>
              <a:custGeom>
                <a:avLst/>
                <a:gdLst>
                  <a:gd name="connsiteX0" fmla="*/ 275290 w 624394"/>
                  <a:gd name="connsiteY0" fmla="*/ 1023640 h 1120737"/>
                  <a:gd name="connsiteX1" fmla="*/ 0 w 624394"/>
                  <a:gd name="connsiteY1" fmla="*/ 552199 h 1120737"/>
                  <a:gd name="connsiteX2" fmla="*/ 381352 w 624394"/>
                  <a:gd name="connsiteY2" fmla="*/ 28340 h 1120737"/>
                  <a:gd name="connsiteX3" fmla="*/ 481614 w 624394"/>
                  <a:gd name="connsiteY3" fmla="*/ 0 h 1120737"/>
                  <a:gd name="connsiteX4" fmla="*/ 487221 w 624394"/>
                  <a:gd name="connsiteY4" fmla="*/ 6188 h 1120737"/>
                  <a:gd name="connsiteX5" fmla="*/ 576041 w 624394"/>
                  <a:gd name="connsiteY5" fmla="*/ 72915 h 1120737"/>
                  <a:gd name="connsiteX6" fmla="*/ 551036 w 624394"/>
                  <a:gd name="connsiteY6" fmla="*/ 119069 h 1120737"/>
                  <a:gd name="connsiteX7" fmla="*/ 624394 w 624394"/>
                  <a:gd name="connsiteY7" fmla="*/ 1120736 h 1120737"/>
                  <a:gd name="connsiteX8" fmla="*/ 624394 w 624394"/>
                  <a:gd name="connsiteY8" fmla="*/ 1120737 h 1120737"/>
                  <a:gd name="connsiteX9" fmla="*/ 275290 w 624394"/>
                  <a:gd name="connsiteY9" fmla="*/ 1023640 h 112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4394" h="1120737">
                    <a:moveTo>
                      <a:pt x="275290" y="1023640"/>
                    </a:moveTo>
                    <a:cubicBezTo>
                      <a:pt x="109200" y="921469"/>
                      <a:pt x="0" y="748446"/>
                      <a:pt x="0" y="552199"/>
                    </a:cubicBezTo>
                    <a:cubicBezTo>
                      <a:pt x="0" y="316703"/>
                      <a:pt x="157247" y="114648"/>
                      <a:pt x="381352" y="28340"/>
                    </a:cubicBezTo>
                    <a:lnTo>
                      <a:pt x="481614" y="0"/>
                    </a:lnTo>
                    <a:lnTo>
                      <a:pt x="487221" y="6188"/>
                    </a:lnTo>
                    <a:lnTo>
                      <a:pt x="576041" y="72915"/>
                    </a:lnTo>
                    <a:lnTo>
                      <a:pt x="551036" y="119069"/>
                    </a:lnTo>
                    <a:cubicBezTo>
                      <a:pt x="404321" y="442494"/>
                      <a:pt x="428774" y="813005"/>
                      <a:pt x="624394" y="1120736"/>
                    </a:cubicBezTo>
                    <a:lnTo>
                      <a:pt x="624394" y="1120737"/>
                    </a:lnTo>
                    <a:cubicBezTo>
                      <a:pt x="495078" y="1120737"/>
                      <a:pt x="374943" y="1084942"/>
                      <a:pt x="275290" y="10236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5A6CB0D4-0940-481D-9E2C-7BB2A7DBB774}"/>
                  </a:ext>
                </a:extLst>
              </p:cNvPr>
              <p:cNvSpPr/>
              <p:nvPr/>
            </p:nvSpPr>
            <p:spPr>
              <a:xfrm flipH="1">
                <a:off x="1201745" y="2303383"/>
                <a:ext cx="206385" cy="1230717"/>
              </a:xfrm>
              <a:custGeom>
                <a:avLst/>
                <a:gdLst>
                  <a:gd name="connsiteX0" fmla="*/ 14287 w 206385"/>
                  <a:gd name="connsiteY0" fmla="*/ 0 h 1230717"/>
                  <a:gd name="connsiteX1" fmla="*/ 206385 w 206385"/>
                  <a:gd name="connsiteY1" fmla="*/ 192098 h 1230717"/>
                  <a:gd name="connsiteX2" fmla="*/ 206384 w 206385"/>
                  <a:gd name="connsiteY2" fmla="*/ 1230717 h 1230717"/>
                  <a:gd name="connsiteX3" fmla="*/ 177809 w 206385"/>
                  <a:gd name="connsiteY3" fmla="*/ 1230717 h 1230717"/>
                  <a:gd name="connsiteX4" fmla="*/ 177810 w 206385"/>
                  <a:gd name="connsiteY4" fmla="*/ 192098 h 1230717"/>
                  <a:gd name="connsiteX5" fmla="*/ 60485 w 206385"/>
                  <a:gd name="connsiteY5" fmla="*/ 15096 h 1230717"/>
                  <a:gd name="connsiteX6" fmla="*/ 0 w 206385"/>
                  <a:gd name="connsiteY6" fmla="*/ 2885 h 123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385" h="1230717">
                    <a:moveTo>
                      <a:pt x="14287" y="0"/>
                    </a:moveTo>
                    <a:cubicBezTo>
                      <a:pt x="120380" y="0"/>
                      <a:pt x="206385" y="86005"/>
                      <a:pt x="206385" y="192098"/>
                    </a:cubicBezTo>
                    <a:cubicBezTo>
                      <a:pt x="206385" y="538304"/>
                      <a:pt x="206384" y="884511"/>
                      <a:pt x="206384" y="1230717"/>
                    </a:cubicBezTo>
                    <a:lnTo>
                      <a:pt x="177809" y="1230717"/>
                    </a:lnTo>
                    <a:cubicBezTo>
                      <a:pt x="177809" y="884511"/>
                      <a:pt x="177810" y="538304"/>
                      <a:pt x="177810" y="192098"/>
                    </a:cubicBezTo>
                    <a:cubicBezTo>
                      <a:pt x="177810" y="112528"/>
                      <a:pt x="129432" y="44258"/>
                      <a:pt x="60485" y="15096"/>
                    </a:cubicBezTo>
                    <a:lnTo>
                      <a:pt x="0" y="2885"/>
                    </a:lnTo>
                    <a:close/>
                  </a:path>
                </a:pathLst>
              </a:custGeom>
              <a:solidFill>
                <a:schemeClr val="bg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63DFB6C8-BA3E-477D-A681-879253983825}"/>
                  </a:ext>
                </a:extLst>
              </p:cNvPr>
              <p:cNvSpPr/>
              <p:nvPr/>
            </p:nvSpPr>
            <p:spPr>
              <a:xfrm rot="8980870">
                <a:off x="1062939" y="931183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4E331D76-46E1-4F90-8722-81238E44AF43}"/>
                  </a:ext>
                </a:extLst>
              </p:cNvPr>
              <p:cNvSpPr/>
              <p:nvPr/>
            </p:nvSpPr>
            <p:spPr>
              <a:xfrm rot="2700000">
                <a:off x="667326" y="881261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月 534">
                <a:extLst>
                  <a:ext uri="{FF2B5EF4-FFF2-40B4-BE49-F238E27FC236}">
                    <a16:creationId xmlns:a16="http://schemas.microsoft.com/office/drawing/2014/main" id="{097F313D-9FF4-4B21-9706-EAA7F9FD2AE4}"/>
                  </a:ext>
                </a:extLst>
              </p:cNvPr>
              <p:cNvSpPr/>
              <p:nvPr/>
            </p:nvSpPr>
            <p:spPr>
              <a:xfrm rot="17100000">
                <a:off x="927488" y="1133614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8832E23-7C3F-4914-9108-05B7BDF3F9AC}"/>
                </a:ext>
              </a:extLst>
            </p:cNvPr>
            <p:cNvGrpSpPr/>
            <p:nvPr/>
          </p:nvGrpSpPr>
          <p:grpSpPr>
            <a:xfrm>
              <a:off x="1423432" y="1414589"/>
              <a:ext cx="857150" cy="701021"/>
              <a:chOff x="1431359" y="1478216"/>
              <a:chExt cx="700133" cy="634342"/>
            </a:xfrm>
          </p:grpSpPr>
          <p:sp>
            <p:nvSpPr>
              <p:cNvPr id="139" name="円: 塗りつぶしなし 138">
                <a:extLst>
                  <a:ext uri="{FF2B5EF4-FFF2-40B4-BE49-F238E27FC236}">
                    <a16:creationId xmlns:a16="http://schemas.microsoft.com/office/drawing/2014/main" id="{D8371006-B1D0-4017-8669-FC30412D1CAF}"/>
                  </a:ext>
                </a:extLst>
              </p:cNvPr>
              <p:cNvSpPr/>
              <p:nvPr/>
            </p:nvSpPr>
            <p:spPr>
              <a:xfrm rot="18894682">
                <a:off x="1709374" y="1602786"/>
                <a:ext cx="546687" cy="297548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3476D667-AC05-4607-AB4E-480565AC030F}"/>
                  </a:ext>
                </a:extLst>
              </p:cNvPr>
              <p:cNvGrpSpPr/>
              <p:nvPr/>
            </p:nvGrpSpPr>
            <p:grpSpPr>
              <a:xfrm>
                <a:off x="1431359" y="1667528"/>
                <a:ext cx="482990" cy="445030"/>
                <a:chOff x="1413071" y="1923580"/>
                <a:chExt cx="482990" cy="445030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884FB85-E152-4969-8D77-886988E6365C}"/>
                    </a:ext>
                  </a:extLst>
                </p:cNvPr>
                <p:cNvSpPr/>
                <p:nvPr/>
              </p:nvSpPr>
              <p:spPr>
                <a:xfrm>
                  <a:off x="1413071" y="1923580"/>
                  <a:ext cx="482990" cy="445030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02DE228-1142-4809-9EC4-A07C3077BC4B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911B45E-AA8E-4487-A3D8-CD421ABB978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28F7CD08-A623-428E-BD95-43D24DFF8CCE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4F8AF1B-A8CD-4EA0-9FF3-ED8089D46A37}"/>
                </a:ext>
              </a:extLst>
            </p:cNvPr>
            <p:cNvSpPr/>
            <p:nvPr/>
          </p:nvSpPr>
          <p:spPr>
            <a:xfrm rot="900000" flipH="1">
              <a:off x="2144634" y="1471613"/>
              <a:ext cx="213064" cy="3858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7645D9A7-75E0-4C98-8486-22DEA0F3E93E}"/>
                </a:ext>
              </a:extLst>
            </p:cNvPr>
            <p:cNvSpPr/>
            <p:nvPr/>
          </p:nvSpPr>
          <p:spPr>
            <a:xfrm rot="900000" flipH="1">
              <a:off x="2165155" y="1535683"/>
              <a:ext cx="148143" cy="251345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" name="月 148">
              <a:extLst>
                <a:ext uri="{FF2B5EF4-FFF2-40B4-BE49-F238E27FC236}">
                  <a16:creationId xmlns:a16="http://schemas.microsoft.com/office/drawing/2014/main" id="{46F94D5D-4278-489C-8053-897F97B3D713}"/>
                </a:ext>
              </a:extLst>
            </p:cNvPr>
            <p:cNvSpPr/>
            <p:nvPr/>
          </p:nvSpPr>
          <p:spPr>
            <a:xfrm rot="9000000">
              <a:off x="2051317" y="1079406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B82F0DA-5744-4B6E-AB08-1DDCB97DF773}"/>
                </a:ext>
              </a:extLst>
            </p:cNvPr>
            <p:cNvSpPr/>
            <p:nvPr/>
          </p:nvSpPr>
          <p:spPr>
            <a:xfrm rot="15300000">
              <a:off x="1645835" y="1429277"/>
              <a:ext cx="152289" cy="162742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614F2D7-AC7F-41E9-9E43-5EEFDCD21DE1}"/>
              </a:ext>
            </a:extLst>
          </p:cNvPr>
          <p:cNvGrpSpPr/>
          <p:nvPr/>
        </p:nvGrpSpPr>
        <p:grpSpPr>
          <a:xfrm>
            <a:off x="1181121" y="3851274"/>
            <a:ext cx="1309757" cy="2590708"/>
            <a:chOff x="1181121" y="3851274"/>
            <a:chExt cx="1309757" cy="2590708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5BE1566D-69BB-4156-91FA-2E90FEF36447}"/>
                </a:ext>
              </a:extLst>
            </p:cNvPr>
            <p:cNvSpPr/>
            <p:nvPr/>
          </p:nvSpPr>
          <p:spPr>
            <a:xfrm rot="19684638">
              <a:off x="1470342" y="5007293"/>
              <a:ext cx="331505" cy="1144309"/>
            </a:xfrm>
            <a:custGeom>
              <a:avLst/>
              <a:gdLst>
                <a:gd name="connsiteX0" fmla="*/ 43820 w 335509"/>
                <a:gd name="connsiteY0" fmla="*/ 0 h 1158130"/>
                <a:gd name="connsiteX1" fmla="*/ 291689 w 335509"/>
                <a:gd name="connsiteY1" fmla="*/ 0 h 1158130"/>
                <a:gd name="connsiteX2" fmla="*/ 335509 w 335509"/>
                <a:gd name="connsiteY2" fmla="*/ 43820 h 1158130"/>
                <a:gd name="connsiteX3" fmla="*/ 335509 w 335509"/>
                <a:gd name="connsiteY3" fmla="*/ 131457 h 1158130"/>
                <a:gd name="connsiteX4" fmla="*/ 297006 w 335509"/>
                <a:gd name="connsiteY4" fmla="*/ 224412 h 1158130"/>
                <a:gd name="connsiteX5" fmla="*/ 257107 w 335509"/>
                <a:gd name="connsiteY5" fmla="*/ 251312 h 1158130"/>
                <a:gd name="connsiteX6" fmla="*/ 257107 w 335509"/>
                <a:gd name="connsiteY6" fmla="*/ 1065486 h 1158130"/>
                <a:gd name="connsiteX7" fmla="*/ 164463 w 335509"/>
                <a:gd name="connsiteY7" fmla="*/ 1158130 h 1158130"/>
                <a:gd name="connsiteX8" fmla="*/ 71819 w 335509"/>
                <a:gd name="connsiteY8" fmla="*/ 1065486 h 1158130"/>
                <a:gd name="connsiteX9" fmla="*/ 71819 w 335509"/>
                <a:gd name="connsiteY9" fmla="*/ 246874 h 1158130"/>
                <a:gd name="connsiteX10" fmla="*/ 38503 w 335509"/>
                <a:gd name="connsiteY10" fmla="*/ 224412 h 1158130"/>
                <a:gd name="connsiteX11" fmla="*/ 0 w 335509"/>
                <a:gd name="connsiteY11" fmla="*/ 131457 h 1158130"/>
                <a:gd name="connsiteX12" fmla="*/ 0 w 335509"/>
                <a:gd name="connsiteY12" fmla="*/ 43820 h 1158130"/>
                <a:gd name="connsiteX13" fmla="*/ 43820 w 335509"/>
                <a:gd name="connsiteY13" fmla="*/ 0 h 115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509" h="1158130">
                  <a:moveTo>
                    <a:pt x="43820" y="0"/>
                  </a:moveTo>
                  <a:lnTo>
                    <a:pt x="291689" y="0"/>
                  </a:lnTo>
                  <a:cubicBezTo>
                    <a:pt x="315890" y="0"/>
                    <a:pt x="335509" y="19619"/>
                    <a:pt x="335509" y="43820"/>
                  </a:cubicBezTo>
                  <a:lnTo>
                    <a:pt x="335509" y="131457"/>
                  </a:lnTo>
                  <a:cubicBezTo>
                    <a:pt x="335509" y="167758"/>
                    <a:pt x="320795" y="200623"/>
                    <a:pt x="297006" y="224412"/>
                  </a:cubicBezTo>
                  <a:lnTo>
                    <a:pt x="257107" y="251312"/>
                  </a:lnTo>
                  <a:lnTo>
                    <a:pt x="257107" y="1065486"/>
                  </a:lnTo>
                  <a:cubicBezTo>
                    <a:pt x="257107" y="1116652"/>
                    <a:pt x="215629" y="1158130"/>
                    <a:pt x="164463" y="1158130"/>
                  </a:cubicBezTo>
                  <a:cubicBezTo>
                    <a:pt x="113297" y="1158130"/>
                    <a:pt x="71819" y="1116652"/>
                    <a:pt x="71819" y="1065486"/>
                  </a:cubicBezTo>
                  <a:lnTo>
                    <a:pt x="71819" y="246874"/>
                  </a:lnTo>
                  <a:lnTo>
                    <a:pt x="38503" y="224412"/>
                  </a:lnTo>
                  <a:cubicBezTo>
                    <a:pt x="14714" y="200623"/>
                    <a:pt x="0" y="167758"/>
                    <a:pt x="0" y="131457"/>
                  </a:cubicBezTo>
                  <a:lnTo>
                    <a:pt x="0" y="43820"/>
                  </a:lnTo>
                  <a:cubicBezTo>
                    <a:pt x="0" y="19619"/>
                    <a:pt x="19619" y="0"/>
                    <a:pt x="4382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BA4B0781-23C4-48FA-86F3-F3D7C18FCA0C}"/>
                </a:ext>
              </a:extLst>
            </p:cNvPr>
            <p:cNvGrpSpPr/>
            <p:nvPr/>
          </p:nvGrpSpPr>
          <p:grpSpPr>
            <a:xfrm rot="19684638">
              <a:off x="1181121" y="4951845"/>
              <a:ext cx="403494" cy="311277"/>
              <a:chOff x="2919280" y="4367894"/>
              <a:chExt cx="481190" cy="371217"/>
            </a:xfrm>
          </p:grpSpPr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18DE983E-5882-4A28-88EF-0EBF98DBA395}"/>
                  </a:ext>
                </a:extLst>
              </p:cNvPr>
              <p:cNvGrpSpPr/>
              <p:nvPr/>
            </p:nvGrpSpPr>
            <p:grpSpPr>
              <a:xfrm>
                <a:off x="2919280" y="4367894"/>
                <a:ext cx="368872" cy="371217"/>
                <a:chOff x="2351329" y="2962833"/>
                <a:chExt cx="368872" cy="371217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AEE3EC0-343C-4DDD-9155-BBB0AEA50FB0}"/>
                    </a:ext>
                  </a:extLst>
                </p:cNvPr>
                <p:cNvSpPr/>
                <p:nvPr/>
              </p:nvSpPr>
              <p:spPr>
                <a:xfrm>
                  <a:off x="2351329" y="3052580"/>
                  <a:ext cx="360916" cy="152583"/>
                </a:xfrm>
                <a:custGeom>
                  <a:avLst/>
                  <a:gdLst>
                    <a:gd name="connsiteX0" fmla="*/ 130490 w 370441"/>
                    <a:gd name="connsiteY0" fmla="*/ 0 h 231096"/>
                    <a:gd name="connsiteX1" fmla="*/ 165309 w 370441"/>
                    <a:gd name="connsiteY1" fmla="*/ 14422 h 231096"/>
                    <a:gd name="connsiteX2" fmla="*/ 178367 w 370441"/>
                    <a:gd name="connsiteY2" fmla="*/ 45947 h 231096"/>
                    <a:gd name="connsiteX3" fmla="*/ 191424 w 370441"/>
                    <a:gd name="connsiteY3" fmla="*/ 14422 h 231096"/>
                    <a:gd name="connsiteX4" fmla="*/ 226243 w 370441"/>
                    <a:gd name="connsiteY4" fmla="*/ 0 h 231096"/>
                    <a:gd name="connsiteX5" fmla="*/ 261062 w 370441"/>
                    <a:gd name="connsiteY5" fmla="*/ 14422 h 231096"/>
                    <a:gd name="connsiteX6" fmla="*/ 273722 w 370441"/>
                    <a:gd name="connsiteY6" fmla="*/ 44986 h 231096"/>
                    <a:gd name="connsiteX7" fmla="*/ 286381 w 370441"/>
                    <a:gd name="connsiteY7" fmla="*/ 14422 h 231096"/>
                    <a:gd name="connsiteX8" fmla="*/ 321200 w 370441"/>
                    <a:gd name="connsiteY8" fmla="*/ 0 h 231096"/>
                    <a:gd name="connsiteX9" fmla="*/ 370441 w 370441"/>
                    <a:gd name="connsiteY9" fmla="*/ 49241 h 231096"/>
                    <a:gd name="connsiteX10" fmla="*/ 370441 w 370441"/>
                    <a:gd name="connsiteY10" fmla="*/ 181855 h 231096"/>
                    <a:gd name="connsiteX11" fmla="*/ 321200 w 370441"/>
                    <a:gd name="connsiteY11" fmla="*/ 231096 h 231096"/>
                    <a:gd name="connsiteX12" fmla="*/ 286381 w 370441"/>
                    <a:gd name="connsiteY12" fmla="*/ 216674 h 231096"/>
                    <a:gd name="connsiteX13" fmla="*/ 273722 w 370441"/>
                    <a:gd name="connsiteY13" fmla="*/ 186110 h 231096"/>
                    <a:gd name="connsiteX14" fmla="*/ 261062 w 370441"/>
                    <a:gd name="connsiteY14" fmla="*/ 216674 h 231096"/>
                    <a:gd name="connsiteX15" fmla="*/ 226243 w 370441"/>
                    <a:gd name="connsiteY15" fmla="*/ 231096 h 231096"/>
                    <a:gd name="connsiteX16" fmla="*/ 191424 w 370441"/>
                    <a:gd name="connsiteY16" fmla="*/ 216674 h 231096"/>
                    <a:gd name="connsiteX17" fmla="*/ 178367 w 370441"/>
                    <a:gd name="connsiteY17" fmla="*/ 185149 h 231096"/>
                    <a:gd name="connsiteX18" fmla="*/ 165309 w 370441"/>
                    <a:gd name="connsiteY18" fmla="*/ 216674 h 231096"/>
                    <a:gd name="connsiteX19" fmla="*/ 130490 w 370441"/>
                    <a:gd name="connsiteY19" fmla="*/ 231096 h 231096"/>
                    <a:gd name="connsiteX20" fmla="*/ 85119 w 370441"/>
                    <a:gd name="connsiteY20" fmla="*/ 201022 h 231096"/>
                    <a:gd name="connsiteX21" fmla="*/ 83277 w 370441"/>
                    <a:gd name="connsiteY21" fmla="*/ 191899 h 231096"/>
                    <a:gd name="connsiteX22" fmla="*/ 72170 w 370441"/>
                    <a:gd name="connsiteY22" fmla="*/ 218714 h 231096"/>
                    <a:gd name="connsiteX23" fmla="*/ 42276 w 370441"/>
                    <a:gd name="connsiteY23" fmla="*/ 231096 h 231096"/>
                    <a:gd name="connsiteX24" fmla="*/ 0 w 370441"/>
                    <a:gd name="connsiteY24" fmla="*/ 188820 h 231096"/>
                    <a:gd name="connsiteX25" fmla="*/ 0 w 370441"/>
                    <a:gd name="connsiteY25" fmla="*/ 60768 h 231096"/>
                    <a:gd name="connsiteX26" fmla="*/ 42276 w 370441"/>
                    <a:gd name="connsiteY26" fmla="*/ 18492 h 231096"/>
                    <a:gd name="connsiteX27" fmla="*/ 72170 w 370441"/>
                    <a:gd name="connsiteY27" fmla="*/ 30875 h 231096"/>
                    <a:gd name="connsiteX28" fmla="*/ 81249 w 370441"/>
                    <a:gd name="connsiteY28" fmla="*/ 52794 h 231096"/>
                    <a:gd name="connsiteX29" fmla="*/ 81249 w 370441"/>
                    <a:gd name="connsiteY29" fmla="*/ 49241 h 231096"/>
                    <a:gd name="connsiteX30" fmla="*/ 130490 w 370441"/>
                    <a:gd name="connsiteY30" fmla="*/ 0 h 231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0441" h="231096">
                      <a:moveTo>
                        <a:pt x="130490" y="0"/>
                      </a:moveTo>
                      <a:cubicBezTo>
                        <a:pt x="144088" y="0"/>
                        <a:pt x="156398" y="5511"/>
                        <a:pt x="165309" y="14422"/>
                      </a:cubicBezTo>
                      <a:lnTo>
                        <a:pt x="178367" y="45947"/>
                      </a:lnTo>
                      <a:lnTo>
                        <a:pt x="191424" y="14422"/>
                      </a:lnTo>
                      <a:cubicBezTo>
                        <a:pt x="200335" y="5511"/>
                        <a:pt x="212646" y="0"/>
                        <a:pt x="226243" y="0"/>
                      </a:cubicBezTo>
                      <a:cubicBezTo>
                        <a:pt x="239841" y="0"/>
                        <a:pt x="252151" y="5511"/>
                        <a:pt x="261062" y="14422"/>
                      </a:cubicBezTo>
                      <a:lnTo>
                        <a:pt x="273722" y="44986"/>
                      </a:lnTo>
                      <a:lnTo>
                        <a:pt x="286381" y="14422"/>
                      </a:lnTo>
                      <a:cubicBezTo>
                        <a:pt x="295292" y="5511"/>
                        <a:pt x="307603" y="0"/>
                        <a:pt x="321200" y="0"/>
                      </a:cubicBezTo>
                      <a:cubicBezTo>
                        <a:pt x="348395" y="0"/>
                        <a:pt x="370441" y="22046"/>
                        <a:pt x="370441" y="49241"/>
                      </a:cubicBezTo>
                      <a:lnTo>
                        <a:pt x="370441" y="181855"/>
                      </a:lnTo>
                      <a:cubicBezTo>
                        <a:pt x="370441" y="209050"/>
                        <a:pt x="348395" y="231096"/>
                        <a:pt x="321200" y="231096"/>
                      </a:cubicBezTo>
                      <a:cubicBezTo>
                        <a:pt x="307603" y="231096"/>
                        <a:pt x="295292" y="225585"/>
                        <a:pt x="286381" y="216674"/>
                      </a:cubicBezTo>
                      <a:lnTo>
                        <a:pt x="273722" y="186110"/>
                      </a:lnTo>
                      <a:lnTo>
                        <a:pt x="261062" y="216674"/>
                      </a:lnTo>
                      <a:cubicBezTo>
                        <a:pt x="252151" y="225585"/>
                        <a:pt x="239841" y="231096"/>
                        <a:pt x="226243" y="231096"/>
                      </a:cubicBezTo>
                      <a:cubicBezTo>
                        <a:pt x="212646" y="231096"/>
                        <a:pt x="200335" y="225585"/>
                        <a:pt x="191424" y="216674"/>
                      </a:cubicBezTo>
                      <a:lnTo>
                        <a:pt x="178367" y="185149"/>
                      </a:lnTo>
                      <a:lnTo>
                        <a:pt x="165309" y="216674"/>
                      </a:lnTo>
                      <a:cubicBezTo>
                        <a:pt x="156398" y="225585"/>
                        <a:pt x="144088" y="231096"/>
                        <a:pt x="130490" y="231096"/>
                      </a:cubicBezTo>
                      <a:cubicBezTo>
                        <a:pt x="110094" y="231096"/>
                        <a:pt x="92594" y="218695"/>
                        <a:pt x="85119" y="201022"/>
                      </a:cubicBezTo>
                      <a:lnTo>
                        <a:pt x="83277" y="191899"/>
                      </a:lnTo>
                      <a:lnTo>
                        <a:pt x="72170" y="218714"/>
                      </a:lnTo>
                      <a:cubicBezTo>
                        <a:pt x="64519" y="226364"/>
                        <a:pt x="53950" y="231096"/>
                        <a:pt x="42276" y="231096"/>
                      </a:cubicBezTo>
                      <a:cubicBezTo>
                        <a:pt x="18928" y="231096"/>
                        <a:pt x="0" y="212168"/>
                        <a:pt x="0" y="188820"/>
                      </a:cubicBezTo>
                      <a:lnTo>
                        <a:pt x="0" y="60768"/>
                      </a:lnTo>
                      <a:cubicBezTo>
                        <a:pt x="0" y="37420"/>
                        <a:pt x="18928" y="18492"/>
                        <a:pt x="42276" y="18492"/>
                      </a:cubicBezTo>
                      <a:cubicBezTo>
                        <a:pt x="53950" y="18492"/>
                        <a:pt x="64519" y="23224"/>
                        <a:pt x="72170" y="30875"/>
                      </a:cubicBezTo>
                      <a:lnTo>
                        <a:pt x="81249" y="52794"/>
                      </a:lnTo>
                      <a:lnTo>
                        <a:pt x="81249" y="49241"/>
                      </a:lnTo>
                      <a:cubicBezTo>
                        <a:pt x="81249" y="22046"/>
                        <a:pt x="103295" y="0"/>
                        <a:pt x="130490" y="0"/>
                      </a:cubicBez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62" name="円/楕円 27">
                  <a:extLst>
                    <a:ext uri="{FF2B5EF4-FFF2-40B4-BE49-F238E27FC236}">
                      <a16:creationId xmlns:a16="http://schemas.microsoft.com/office/drawing/2014/main" id="{382B977F-B6AC-4661-AEB7-91121106D0F6}"/>
                    </a:ext>
                  </a:extLst>
                </p:cNvPr>
                <p:cNvSpPr/>
                <p:nvPr/>
              </p:nvSpPr>
              <p:spPr>
                <a:xfrm rot="7648532" flipH="1">
                  <a:off x="2513122" y="3222006"/>
                  <a:ext cx="17836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63" name="四角形: 角を丸くする 262">
                  <a:extLst>
                    <a:ext uri="{FF2B5EF4-FFF2-40B4-BE49-F238E27FC236}">
                      <a16:creationId xmlns:a16="http://schemas.microsoft.com/office/drawing/2014/main" id="{23B52C73-FCCE-4673-8BD3-E0D319819852}"/>
                    </a:ext>
                  </a:extLst>
                </p:cNvPr>
                <p:cNvSpPr/>
                <p:nvPr/>
              </p:nvSpPr>
              <p:spPr>
                <a:xfrm>
                  <a:off x="2352674" y="2981325"/>
                  <a:ext cx="81859" cy="21260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EB075BF5-F103-4556-B801-AE3DC9567437}"/>
                    </a:ext>
                  </a:extLst>
                </p:cNvPr>
                <p:cNvSpPr/>
                <p:nvPr/>
              </p:nvSpPr>
              <p:spPr>
                <a:xfrm>
                  <a:off x="243414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148E7BC4-8CC1-42D8-AD3E-95716DDE9139}"/>
                    </a:ext>
                  </a:extLst>
                </p:cNvPr>
                <p:cNvSpPr/>
                <p:nvPr/>
              </p:nvSpPr>
              <p:spPr>
                <a:xfrm>
                  <a:off x="2529898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角を丸くする 272">
                  <a:extLst>
                    <a:ext uri="{FF2B5EF4-FFF2-40B4-BE49-F238E27FC236}">
                      <a16:creationId xmlns:a16="http://schemas.microsoft.com/office/drawing/2014/main" id="{B620179A-C4FC-454B-A33B-3789F2F9EAC6}"/>
                    </a:ext>
                  </a:extLst>
                </p:cNvPr>
                <p:cNvSpPr/>
                <p:nvPr/>
              </p:nvSpPr>
              <p:spPr>
                <a:xfrm>
                  <a:off x="2624855" y="2962833"/>
                  <a:ext cx="95346" cy="2310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C5F1C2E-7B36-42B4-A504-6D94958ED432}"/>
                  </a:ext>
                </a:extLst>
              </p:cNvPr>
              <p:cNvSpPr/>
              <p:nvPr/>
            </p:nvSpPr>
            <p:spPr>
              <a:xfrm rot="18900000">
                <a:off x="3138677" y="4442077"/>
                <a:ext cx="261793" cy="278869"/>
              </a:xfrm>
              <a:custGeom>
                <a:avLst/>
                <a:gdLst>
                  <a:gd name="connsiteX0" fmla="*/ 251611 w 268497"/>
                  <a:gd name="connsiteY0" fmla="*/ 16400 h 260495"/>
                  <a:gd name="connsiteX1" fmla="*/ 268011 w 268497"/>
                  <a:gd name="connsiteY1" fmla="*/ 55990 h 260495"/>
                  <a:gd name="connsiteX2" fmla="*/ 268010 w 268497"/>
                  <a:gd name="connsiteY2" fmla="*/ 138804 h 260495"/>
                  <a:gd name="connsiteX3" fmla="*/ 266230 w 268497"/>
                  <a:gd name="connsiteY3" fmla="*/ 147619 h 260495"/>
                  <a:gd name="connsiteX4" fmla="*/ 266576 w 268497"/>
                  <a:gd name="connsiteY4" fmla="*/ 148069 h 260495"/>
                  <a:gd name="connsiteX5" fmla="*/ 226985 w 268497"/>
                  <a:gd name="connsiteY5" fmla="*/ 216642 h 260495"/>
                  <a:gd name="connsiteX6" fmla="*/ 70493 w 268497"/>
                  <a:gd name="connsiteY6" fmla="*/ 258574 h 260495"/>
                  <a:gd name="connsiteX7" fmla="*/ 1920 w 268497"/>
                  <a:gd name="connsiteY7" fmla="*/ 218983 h 260495"/>
                  <a:gd name="connsiteX8" fmla="*/ 1921 w 268497"/>
                  <a:gd name="connsiteY8" fmla="*/ 218983 h 260495"/>
                  <a:gd name="connsiteX9" fmla="*/ 41512 w 268497"/>
                  <a:gd name="connsiteY9" fmla="*/ 150410 h 260495"/>
                  <a:gd name="connsiteX10" fmla="*/ 156031 w 268497"/>
                  <a:gd name="connsiteY10" fmla="*/ 119725 h 260495"/>
                  <a:gd name="connsiteX11" fmla="*/ 156031 w 268497"/>
                  <a:gd name="connsiteY11" fmla="*/ 55990 h 260495"/>
                  <a:gd name="connsiteX12" fmla="*/ 212021 w 268497"/>
                  <a:gd name="connsiteY12" fmla="*/ 0 h 260495"/>
                  <a:gd name="connsiteX13" fmla="*/ 251611 w 268497"/>
                  <a:gd name="connsiteY13" fmla="*/ 16400 h 260495"/>
                  <a:gd name="connsiteX0" fmla="*/ 1921 w 268497"/>
                  <a:gd name="connsiteY0" fmla="*/ 218983 h 310423"/>
                  <a:gd name="connsiteX1" fmla="*/ 41512 w 268497"/>
                  <a:gd name="connsiteY1" fmla="*/ 150410 h 310423"/>
                  <a:gd name="connsiteX2" fmla="*/ 156031 w 268497"/>
                  <a:gd name="connsiteY2" fmla="*/ 119725 h 310423"/>
                  <a:gd name="connsiteX3" fmla="*/ 156031 w 268497"/>
                  <a:gd name="connsiteY3" fmla="*/ 55990 h 310423"/>
                  <a:gd name="connsiteX4" fmla="*/ 212021 w 268497"/>
                  <a:gd name="connsiteY4" fmla="*/ 0 h 310423"/>
                  <a:gd name="connsiteX5" fmla="*/ 251611 w 268497"/>
                  <a:gd name="connsiteY5" fmla="*/ 16400 h 310423"/>
                  <a:gd name="connsiteX6" fmla="*/ 268011 w 268497"/>
                  <a:gd name="connsiteY6" fmla="*/ 55990 h 310423"/>
                  <a:gd name="connsiteX7" fmla="*/ 268010 w 268497"/>
                  <a:gd name="connsiteY7" fmla="*/ 138804 h 310423"/>
                  <a:gd name="connsiteX8" fmla="*/ 266230 w 268497"/>
                  <a:gd name="connsiteY8" fmla="*/ 147619 h 310423"/>
                  <a:gd name="connsiteX9" fmla="*/ 266576 w 268497"/>
                  <a:gd name="connsiteY9" fmla="*/ 148069 h 310423"/>
                  <a:gd name="connsiteX10" fmla="*/ 226985 w 268497"/>
                  <a:gd name="connsiteY10" fmla="*/ 216642 h 310423"/>
                  <a:gd name="connsiteX11" fmla="*/ 70493 w 268497"/>
                  <a:gd name="connsiteY11" fmla="*/ 258574 h 310423"/>
                  <a:gd name="connsiteX12" fmla="*/ 1920 w 268497"/>
                  <a:gd name="connsiteY12" fmla="*/ 218983 h 310423"/>
                  <a:gd name="connsiteX13" fmla="*/ 93361 w 268497"/>
                  <a:gd name="connsiteY13" fmla="*/ 310423 h 310423"/>
                  <a:gd name="connsiteX0" fmla="*/ 1921 w 268497"/>
                  <a:gd name="connsiteY0" fmla="*/ 218983 h 260495"/>
                  <a:gd name="connsiteX1" fmla="*/ 41512 w 268497"/>
                  <a:gd name="connsiteY1" fmla="*/ 150410 h 260495"/>
                  <a:gd name="connsiteX2" fmla="*/ 156031 w 268497"/>
                  <a:gd name="connsiteY2" fmla="*/ 119725 h 260495"/>
                  <a:gd name="connsiteX3" fmla="*/ 156031 w 268497"/>
                  <a:gd name="connsiteY3" fmla="*/ 55990 h 260495"/>
                  <a:gd name="connsiteX4" fmla="*/ 212021 w 268497"/>
                  <a:gd name="connsiteY4" fmla="*/ 0 h 260495"/>
                  <a:gd name="connsiteX5" fmla="*/ 251611 w 268497"/>
                  <a:gd name="connsiteY5" fmla="*/ 16400 h 260495"/>
                  <a:gd name="connsiteX6" fmla="*/ 268011 w 268497"/>
                  <a:gd name="connsiteY6" fmla="*/ 55990 h 260495"/>
                  <a:gd name="connsiteX7" fmla="*/ 268010 w 268497"/>
                  <a:gd name="connsiteY7" fmla="*/ 138804 h 260495"/>
                  <a:gd name="connsiteX8" fmla="*/ 266230 w 268497"/>
                  <a:gd name="connsiteY8" fmla="*/ 147619 h 260495"/>
                  <a:gd name="connsiteX9" fmla="*/ 266576 w 268497"/>
                  <a:gd name="connsiteY9" fmla="*/ 148069 h 260495"/>
                  <a:gd name="connsiteX10" fmla="*/ 226985 w 268497"/>
                  <a:gd name="connsiteY10" fmla="*/ 216642 h 260495"/>
                  <a:gd name="connsiteX11" fmla="*/ 70493 w 268497"/>
                  <a:gd name="connsiteY11" fmla="*/ 258574 h 260495"/>
                  <a:gd name="connsiteX12" fmla="*/ 1920 w 268497"/>
                  <a:gd name="connsiteY12" fmla="*/ 218983 h 260495"/>
                  <a:gd name="connsiteX0" fmla="*/ 1921 w 268497"/>
                  <a:gd name="connsiteY0" fmla="*/ 218983 h 258574"/>
                  <a:gd name="connsiteX1" fmla="*/ 41512 w 268497"/>
                  <a:gd name="connsiteY1" fmla="*/ 150410 h 258574"/>
                  <a:gd name="connsiteX2" fmla="*/ 156031 w 268497"/>
                  <a:gd name="connsiteY2" fmla="*/ 119725 h 258574"/>
                  <a:gd name="connsiteX3" fmla="*/ 156031 w 268497"/>
                  <a:gd name="connsiteY3" fmla="*/ 55990 h 258574"/>
                  <a:gd name="connsiteX4" fmla="*/ 212021 w 268497"/>
                  <a:gd name="connsiteY4" fmla="*/ 0 h 258574"/>
                  <a:gd name="connsiteX5" fmla="*/ 251611 w 268497"/>
                  <a:gd name="connsiteY5" fmla="*/ 16400 h 258574"/>
                  <a:gd name="connsiteX6" fmla="*/ 268011 w 268497"/>
                  <a:gd name="connsiteY6" fmla="*/ 55990 h 258574"/>
                  <a:gd name="connsiteX7" fmla="*/ 268010 w 268497"/>
                  <a:gd name="connsiteY7" fmla="*/ 138804 h 258574"/>
                  <a:gd name="connsiteX8" fmla="*/ 266230 w 268497"/>
                  <a:gd name="connsiteY8" fmla="*/ 147619 h 258574"/>
                  <a:gd name="connsiteX9" fmla="*/ 266576 w 268497"/>
                  <a:gd name="connsiteY9" fmla="*/ 148069 h 258574"/>
                  <a:gd name="connsiteX10" fmla="*/ 226985 w 268497"/>
                  <a:gd name="connsiteY10" fmla="*/ 216642 h 258574"/>
                  <a:gd name="connsiteX11" fmla="*/ 70493 w 268497"/>
                  <a:gd name="connsiteY11" fmla="*/ 258574 h 258574"/>
                  <a:gd name="connsiteX0" fmla="*/ 0 w 226985"/>
                  <a:gd name="connsiteY0" fmla="*/ 150410 h 258574"/>
                  <a:gd name="connsiteX1" fmla="*/ 114519 w 226985"/>
                  <a:gd name="connsiteY1" fmla="*/ 119725 h 258574"/>
                  <a:gd name="connsiteX2" fmla="*/ 114519 w 226985"/>
                  <a:gd name="connsiteY2" fmla="*/ 55990 h 258574"/>
                  <a:gd name="connsiteX3" fmla="*/ 170509 w 226985"/>
                  <a:gd name="connsiteY3" fmla="*/ 0 h 258574"/>
                  <a:gd name="connsiteX4" fmla="*/ 210099 w 226985"/>
                  <a:gd name="connsiteY4" fmla="*/ 16400 h 258574"/>
                  <a:gd name="connsiteX5" fmla="*/ 226499 w 226985"/>
                  <a:gd name="connsiteY5" fmla="*/ 55990 h 258574"/>
                  <a:gd name="connsiteX6" fmla="*/ 226498 w 226985"/>
                  <a:gd name="connsiteY6" fmla="*/ 138804 h 258574"/>
                  <a:gd name="connsiteX7" fmla="*/ 224718 w 226985"/>
                  <a:gd name="connsiteY7" fmla="*/ 147619 h 258574"/>
                  <a:gd name="connsiteX8" fmla="*/ 225064 w 226985"/>
                  <a:gd name="connsiteY8" fmla="*/ 148069 h 258574"/>
                  <a:gd name="connsiteX9" fmla="*/ 185473 w 226985"/>
                  <a:gd name="connsiteY9" fmla="*/ 216642 h 258574"/>
                  <a:gd name="connsiteX10" fmla="*/ 28981 w 226985"/>
                  <a:gd name="connsiteY10" fmla="*/ 258574 h 258574"/>
                  <a:gd name="connsiteX0" fmla="*/ 0 w 218567"/>
                  <a:gd name="connsiteY0" fmla="*/ 111683 h 258574"/>
                  <a:gd name="connsiteX1" fmla="*/ 106101 w 218567"/>
                  <a:gd name="connsiteY1" fmla="*/ 119725 h 258574"/>
                  <a:gd name="connsiteX2" fmla="*/ 106101 w 218567"/>
                  <a:gd name="connsiteY2" fmla="*/ 55990 h 258574"/>
                  <a:gd name="connsiteX3" fmla="*/ 162091 w 218567"/>
                  <a:gd name="connsiteY3" fmla="*/ 0 h 258574"/>
                  <a:gd name="connsiteX4" fmla="*/ 201681 w 218567"/>
                  <a:gd name="connsiteY4" fmla="*/ 16400 h 258574"/>
                  <a:gd name="connsiteX5" fmla="*/ 218081 w 218567"/>
                  <a:gd name="connsiteY5" fmla="*/ 55990 h 258574"/>
                  <a:gd name="connsiteX6" fmla="*/ 218080 w 218567"/>
                  <a:gd name="connsiteY6" fmla="*/ 138804 h 258574"/>
                  <a:gd name="connsiteX7" fmla="*/ 216300 w 218567"/>
                  <a:gd name="connsiteY7" fmla="*/ 147619 h 258574"/>
                  <a:gd name="connsiteX8" fmla="*/ 216646 w 218567"/>
                  <a:gd name="connsiteY8" fmla="*/ 148069 h 258574"/>
                  <a:gd name="connsiteX9" fmla="*/ 177055 w 218567"/>
                  <a:gd name="connsiteY9" fmla="*/ 216642 h 258574"/>
                  <a:gd name="connsiteX10" fmla="*/ 20563 w 218567"/>
                  <a:gd name="connsiteY10" fmla="*/ 258574 h 258574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9745 w 228976"/>
                  <a:gd name="connsiteY0" fmla="*/ 111683 h 265308"/>
                  <a:gd name="connsiteX1" fmla="*/ 115846 w 228976"/>
                  <a:gd name="connsiteY1" fmla="*/ 119725 h 265308"/>
                  <a:gd name="connsiteX2" fmla="*/ 115846 w 228976"/>
                  <a:gd name="connsiteY2" fmla="*/ 55990 h 265308"/>
                  <a:gd name="connsiteX3" fmla="*/ 171836 w 228976"/>
                  <a:gd name="connsiteY3" fmla="*/ 0 h 265308"/>
                  <a:gd name="connsiteX4" fmla="*/ 211426 w 228976"/>
                  <a:gd name="connsiteY4" fmla="*/ 16400 h 265308"/>
                  <a:gd name="connsiteX5" fmla="*/ 227826 w 228976"/>
                  <a:gd name="connsiteY5" fmla="*/ 55990 h 265308"/>
                  <a:gd name="connsiteX6" fmla="*/ 227825 w 228976"/>
                  <a:gd name="connsiteY6" fmla="*/ 138804 h 265308"/>
                  <a:gd name="connsiteX7" fmla="*/ 226045 w 228976"/>
                  <a:gd name="connsiteY7" fmla="*/ 147619 h 265308"/>
                  <a:gd name="connsiteX8" fmla="*/ 226391 w 228976"/>
                  <a:gd name="connsiteY8" fmla="*/ 148069 h 265308"/>
                  <a:gd name="connsiteX9" fmla="*/ 186800 w 228976"/>
                  <a:gd name="connsiteY9" fmla="*/ 216642 h 265308"/>
                  <a:gd name="connsiteX10" fmla="*/ 0 w 228976"/>
                  <a:gd name="connsiteY10" fmla="*/ 265308 h 265308"/>
                  <a:gd name="connsiteX0" fmla="*/ 24900 w 244419"/>
                  <a:gd name="connsiteY0" fmla="*/ 111683 h 270360"/>
                  <a:gd name="connsiteX1" fmla="*/ 131001 w 244419"/>
                  <a:gd name="connsiteY1" fmla="*/ 119725 h 270360"/>
                  <a:gd name="connsiteX2" fmla="*/ 131001 w 244419"/>
                  <a:gd name="connsiteY2" fmla="*/ 55990 h 270360"/>
                  <a:gd name="connsiteX3" fmla="*/ 186991 w 244419"/>
                  <a:gd name="connsiteY3" fmla="*/ 0 h 270360"/>
                  <a:gd name="connsiteX4" fmla="*/ 226581 w 244419"/>
                  <a:gd name="connsiteY4" fmla="*/ 16400 h 270360"/>
                  <a:gd name="connsiteX5" fmla="*/ 242981 w 244419"/>
                  <a:gd name="connsiteY5" fmla="*/ 55990 h 270360"/>
                  <a:gd name="connsiteX6" fmla="*/ 242980 w 244419"/>
                  <a:gd name="connsiteY6" fmla="*/ 138804 h 270360"/>
                  <a:gd name="connsiteX7" fmla="*/ 241200 w 244419"/>
                  <a:gd name="connsiteY7" fmla="*/ 147619 h 270360"/>
                  <a:gd name="connsiteX8" fmla="*/ 241546 w 244419"/>
                  <a:gd name="connsiteY8" fmla="*/ 148069 h 270360"/>
                  <a:gd name="connsiteX9" fmla="*/ 201955 w 244419"/>
                  <a:gd name="connsiteY9" fmla="*/ 216642 h 270360"/>
                  <a:gd name="connsiteX10" fmla="*/ 0 w 244419"/>
                  <a:gd name="connsiteY10" fmla="*/ 270360 h 270360"/>
                  <a:gd name="connsiteX0" fmla="*/ 24900 w 244419"/>
                  <a:gd name="connsiteY0" fmla="*/ 111683 h 270466"/>
                  <a:gd name="connsiteX1" fmla="*/ 131001 w 244419"/>
                  <a:gd name="connsiteY1" fmla="*/ 119725 h 270466"/>
                  <a:gd name="connsiteX2" fmla="*/ 131001 w 244419"/>
                  <a:gd name="connsiteY2" fmla="*/ 55990 h 270466"/>
                  <a:gd name="connsiteX3" fmla="*/ 186991 w 244419"/>
                  <a:gd name="connsiteY3" fmla="*/ 0 h 270466"/>
                  <a:gd name="connsiteX4" fmla="*/ 226581 w 244419"/>
                  <a:gd name="connsiteY4" fmla="*/ 16400 h 270466"/>
                  <a:gd name="connsiteX5" fmla="*/ 242981 w 244419"/>
                  <a:gd name="connsiteY5" fmla="*/ 55990 h 270466"/>
                  <a:gd name="connsiteX6" fmla="*/ 242980 w 244419"/>
                  <a:gd name="connsiteY6" fmla="*/ 138804 h 270466"/>
                  <a:gd name="connsiteX7" fmla="*/ 241200 w 244419"/>
                  <a:gd name="connsiteY7" fmla="*/ 147619 h 270466"/>
                  <a:gd name="connsiteX8" fmla="*/ 241546 w 244419"/>
                  <a:gd name="connsiteY8" fmla="*/ 148069 h 270466"/>
                  <a:gd name="connsiteX9" fmla="*/ 201955 w 244419"/>
                  <a:gd name="connsiteY9" fmla="*/ 216642 h 270466"/>
                  <a:gd name="connsiteX10" fmla="*/ 0 w 244419"/>
                  <a:gd name="connsiteY10" fmla="*/ 270360 h 270466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33319 w 253017"/>
                  <a:gd name="connsiteY0" fmla="*/ 111683 h 278869"/>
                  <a:gd name="connsiteX1" fmla="*/ 139420 w 253017"/>
                  <a:gd name="connsiteY1" fmla="*/ 119725 h 278869"/>
                  <a:gd name="connsiteX2" fmla="*/ 139420 w 253017"/>
                  <a:gd name="connsiteY2" fmla="*/ 55990 h 278869"/>
                  <a:gd name="connsiteX3" fmla="*/ 195410 w 253017"/>
                  <a:gd name="connsiteY3" fmla="*/ 0 h 278869"/>
                  <a:gd name="connsiteX4" fmla="*/ 235000 w 253017"/>
                  <a:gd name="connsiteY4" fmla="*/ 16400 h 278869"/>
                  <a:gd name="connsiteX5" fmla="*/ 251400 w 253017"/>
                  <a:gd name="connsiteY5" fmla="*/ 55990 h 278869"/>
                  <a:gd name="connsiteX6" fmla="*/ 251399 w 253017"/>
                  <a:gd name="connsiteY6" fmla="*/ 138804 h 278869"/>
                  <a:gd name="connsiteX7" fmla="*/ 249619 w 253017"/>
                  <a:gd name="connsiteY7" fmla="*/ 147619 h 278869"/>
                  <a:gd name="connsiteX8" fmla="*/ 249965 w 253017"/>
                  <a:gd name="connsiteY8" fmla="*/ 148069 h 278869"/>
                  <a:gd name="connsiteX9" fmla="*/ 210374 w 253017"/>
                  <a:gd name="connsiteY9" fmla="*/ 216642 h 278869"/>
                  <a:gd name="connsiteX10" fmla="*/ 0 w 253017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  <a:gd name="connsiteX0" fmla="*/ 0 w 261793"/>
                  <a:gd name="connsiteY0" fmla="*/ 126837 h 278869"/>
                  <a:gd name="connsiteX1" fmla="*/ 148196 w 261793"/>
                  <a:gd name="connsiteY1" fmla="*/ 119725 h 278869"/>
                  <a:gd name="connsiteX2" fmla="*/ 148196 w 261793"/>
                  <a:gd name="connsiteY2" fmla="*/ 55990 h 278869"/>
                  <a:gd name="connsiteX3" fmla="*/ 204186 w 261793"/>
                  <a:gd name="connsiteY3" fmla="*/ 0 h 278869"/>
                  <a:gd name="connsiteX4" fmla="*/ 243776 w 261793"/>
                  <a:gd name="connsiteY4" fmla="*/ 16400 h 278869"/>
                  <a:gd name="connsiteX5" fmla="*/ 260176 w 261793"/>
                  <a:gd name="connsiteY5" fmla="*/ 55990 h 278869"/>
                  <a:gd name="connsiteX6" fmla="*/ 260175 w 261793"/>
                  <a:gd name="connsiteY6" fmla="*/ 138804 h 278869"/>
                  <a:gd name="connsiteX7" fmla="*/ 258395 w 261793"/>
                  <a:gd name="connsiteY7" fmla="*/ 147619 h 278869"/>
                  <a:gd name="connsiteX8" fmla="*/ 258741 w 261793"/>
                  <a:gd name="connsiteY8" fmla="*/ 148069 h 278869"/>
                  <a:gd name="connsiteX9" fmla="*/ 219150 w 261793"/>
                  <a:gd name="connsiteY9" fmla="*/ 216642 h 278869"/>
                  <a:gd name="connsiteX10" fmla="*/ 8776 w 261793"/>
                  <a:gd name="connsiteY10" fmla="*/ 278780 h 278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793" h="278869">
                    <a:moveTo>
                      <a:pt x="0" y="126837"/>
                    </a:moveTo>
                    <a:cubicBezTo>
                      <a:pt x="63992" y="97526"/>
                      <a:pt x="104411" y="105256"/>
                      <a:pt x="148196" y="119725"/>
                    </a:cubicBezTo>
                    <a:lnTo>
                      <a:pt x="148196" y="55990"/>
                    </a:lnTo>
                    <a:cubicBezTo>
                      <a:pt x="148196" y="25068"/>
                      <a:pt x="173264" y="0"/>
                      <a:pt x="204186" y="0"/>
                    </a:cubicBezTo>
                    <a:cubicBezTo>
                      <a:pt x="219647" y="0"/>
                      <a:pt x="233644" y="6267"/>
                      <a:pt x="243776" y="16400"/>
                    </a:cubicBezTo>
                    <a:cubicBezTo>
                      <a:pt x="253909" y="26532"/>
                      <a:pt x="260176" y="40529"/>
                      <a:pt x="260176" y="55990"/>
                    </a:cubicBezTo>
                    <a:cubicBezTo>
                      <a:pt x="260176" y="83595"/>
                      <a:pt x="260175" y="111199"/>
                      <a:pt x="260175" y="138804"/>
                    </a:cubicBezTo>
                    <a:lnTo>
                      <a:pt x="258395" y="147619"/>
                    </a:lnTo>
                    <a:lnTo>
                      <a:pt x="258741" y="148069"/>
                    </a:lnTo>
                    <a:cubicBezTo>
                      <a:pt x="266744" y="177938"/>
                      <a:pt x="260811" y="194857"/>
                      <a:pt x="219150" y="216642"/>
                    </a:cubicBezTo>
                    <a:cubicBezTo>
                      <a:pt x="177489" y="238427"/>
                      <a:pt x="89564" y="281079"/>
                      <a:pt x="8776" y="27878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2E7CBADD-43C3-41EE-A41D-38DC78EFC82E}"/>
                </a:ext>
              </a:extLst>
            </p:cNvPr>
            <p:cNvSpPr/>
            <p:nvPr/>
          </p:nvSpPr>
          <p:spPr>
            <a:xfrm rot="8884638">
              <a:off x="1528243" y="5304708"/>
              <a:ext cx="317884" cy="8634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D13D4B7-19E9-4DDA-B2E5-9511A8BE7140}"/>
                </a:ext>
              </a:extLst>
            </p:cNvPr>
            <p:cNvGrpSpPr/>
            <p:nvPr/>
          </p:nvGrpSpPr>
          <p:grpSpPr>
            <a:xfrm>
              <a:off x="1447154" y="3851274"/>
              <a:ext cx="1043724" cy="2590708"/>
              <a:chOff x="670776" y="3851274"/>
              <a:chExt cx="1043724" cy="259070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B301B16-18E3-47ED-AE1C-6D2BD8236D7D}"/>
                  </a:ext>
                </a:extLst>
              </p:cNvPr>
              <p:cNvGrpSpPr/>
              <p:nvPr/>
            </p:nvGrpSpPr>
            <p:grpSpPr>
              <a:xfrm>
                <a:off x="670776" y="3877560"/>
                <a:ext cx="1014922" cy="2564422"/>
                <a:chOff x="675445" y="4348755"/>
                <a:chExt cx="828438" cy="2093228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87FC24DD-C434-4B1D-A66C-040F7BAFA379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841B3361-8FF8-4A3F-8EB3-EBE7188D3692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03" name="四角形: 上の 2 つの角を丸める 402">
                  <a:extLst>
                    <a:ext uri="{FF2B5EF4-FFF2-40B4-BE49-F238E27FC236}">
                      <a16:creationId xmlns:a16="http://schemas.microsoft.com/office/drawing/2014/main" id="{63698393-B340-4A5F-B02B-2E050CC4247D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14387207-B9D8-49FB-B1AB-2D0054ECBEE5}"/>
                    </a:ext>
                  </a:extLst>
                </p:cNvPr>
                <p:cNvSpPr/>
                <p:nvPr/>
              </p:nvSpPr>
              <p:spPr>
                <a:xfrm>
                  <a:off x="675445" y="4348755"/>
                  <a:ext cx="828438" cy="97031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2" h="970312">
                      <a:moveTo>
                        <a:pt x="501534" y="797130"/>
                      </a:moveTo>
                      <a:cubicBezTo>
                        <a:pt x="428654" y="934706"/>
                        <a:pt x="340440" y="961899"/>
                        <a:pt x="252879" y="969217"/>
                      </a:cubicBezTo>
                      <a:cubicBezTo>
                        <a:pt x="187209" y="974706"/>
                        <a:pt x="130880" y="961195"/>
                        <a:pt x="96031" y="891469"/>
                      </a:cubicBezTo>
                      <a:lnTo>
                        <a:pt x="88221" y="871555"/>
                      </a:lnTo>
                      <a:lnTo>
                        <a:pt x="121202" y="844588"/>
                      </a:lnTo>
                      <a:cubicBezTo>
                        <a:pt x="121202" y="838897"/>
                        <a:pt x="109726" y="843742"/>
                        <a:pt x="91173" y="850009"/>
                      </a:cubicBezTo>
                      <a:lnTo>
                        <a:pt x="80921" y="852944"/>
                      </a:lnTo>
                      <a:lnTo>
                        <a:pt x="80453" y="851750"/>
                      </a:lnTo>
                      <a:cubicBezTo>
                        <a:pt x="75894" y="836833"/>
                        <a:pt x="71988" y="820183"/>
                        <a:pt x="68791" y="801627"/>
                      </a:cubicBezTo>
                      <a:cubicBezTo>
                        <a:pt x="45551" y="796226"/>
                        <a:pt x="10963" y="789918"/>
                        <a:pt x="0" y="763168"/>
                      </a:cubicBezTo>
                      <a:cubicBezTo>
                        <a:pt x="2401" y="721291"/>
                        <a:pt x="57021" y="673567"/>
                        <a:pt x="62622" y="621493"/>
                      </a:cubicBezTo>
                      <a:cubicBezTo>
                        <a:pt x="68223" y="569419"/>
                        <a:pt x="37009" y="478320"/>
                        <a:pt x="33606" y="450721"/>
                      </a:cubicBezTo>
                      <a:cubicBezTo>
                        <a:pt x="28617" y="425916"/>
                        <a:pt x="32539" y="409687"/>
                        <a:pt x="32004" y="389170"/>
                      </a:cubicBezTo>
                      <a:cubicBezTo>
                        <a:pt x="37600" y="186627"/>
                        <a:pt x="211209" y="-3659"/>
                        <a:pt x="452262" y="53"/>
                      </a:cubicBezTo>
                      <a:cubicBezTo>
                        <a:pt x="693315" y="3765"/>
                        <a:pt x="827215" y="281967"/>
                        <a:pt x="826651" y="489187"/>
                      </a:cubicBezTo>
                      <a:cubicBezTo>
                        <a:pt x="826087" y="696407"/>
                        <a:pt x="574254" y="810347"/>
                        <a:pt x="573007" y="947927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5" name="四角形: 上の 2 つの角を丸める 404">
                  <a:extLst>
                    <a:ext uri="{FF2B5EF4-FFF2-40B4-BE49-F238E27FC236}">
                      <a16:creationId xmlns:a16="http://schemas.microsoft.com/office/drawing/2014/main" id="{D263204E-7893-46EE-A82A-13DF01A10DC5}"/>
                    </a:ext>
                  </a:extLst>
                </p:cNvPr>
                <p:cNvSpPr/>
                <p:nvPr/>
              </p:nvSpPr>
              <p:spPr>
                <a:xfrm>
                  <a:off x="1013973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ED0CD03-0D48-4D91-B416-10DA7D46EEDC}"/>
                    </a:ext>
                  </a:extLst>
                </p:cNvPr>
                <p:cNvSpPr/>
                <p:nvPr/>
              </p:nvSpPr>
              <p:spPr>
                <a:xfrm flipH="1">
                  <a:off x="104231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円/楕円 225">
                  <a:extLst>
                    <a:ext uri="{FF2B5EF4-FFF2-40B4-BE49-F238E27FC236}">
                      <a16:creationId xmlns:a16="http://schemas.microsoft.com/office/drawing/2014/main" id="{98BB5ACE-E228-48C5-A252-CBA6DA408C3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DD4C8BE-156F-42F6-A4F2-30C438EEC9B4}"/>
                  </a:ext>
                </a:extLst>
              </p:cNvPr>
              <p:cNvSpPr/>
              <p:nvPr/>
            </p:nvSpPr>
            <p:spPr>
              <a:xfrm>
                <a:off x="825881" y="3851274"/>
                <a:ext cx="888619" cy="908051"/>
              </a:xfrm>
              <a:custGeom>
                <a:avLst/>
                <a:gdLst>
                  <a:gd name="connsiteX0" fmla="*/ 395385 w 901320"/>
                  <a:gd name="connsiteY0" fmla="*/ 0 h 937493"/>
                  <a:gd name="connsiteX1" fmla="*/ 901320 w 901320"/>
                  <a:gd name="connsiteY1" fmla="*/ 541995 h 937493"/>
                  <a:gd name="connsiteX2" fmla="*/ 785789 w 901320"/>
                  <a:gd name="connsiteY2" fmla="*/ 886754 h 937493"/>
                  <a:gd name="connsiteX3" fmla="*/ 739543 w 901320"/>
                  <a:gd name="connsiteY3" fmla="*/ 937493 h 937493"/>
                  <a:gd name="connsiteX4" fmla="*/ 513283 w 901320"/>
                  <a:gd name="connsiteY4" fmla="*/ 937493 h 937493"/>
                  <a:gd name="connsiteX5" fmla="*/ 524759 w 901320"/>
                  <a:gd name="connsiteY5" fmla="*/ 906290 h 937493"/>
                  <a:gd name="connsiteX6" fmla="*/ 547505 w 901320"/>
                  <a:gd name="connsiteY6" fmla="*/ 745117 h 937493"/>
                  <a:gd name="connsiteX7" fmla="*/ 41571 w 901320"/>
                  <a:gd name="connsiteY7" fmla="*/ 203123 h 937493"/>
                  <a:gd name="connsiteX8" fmla="*/ 0 w 901320"/>
                  <a:gd name="connsiteY8" fmla="*/ 207612 h 937493"/>
                  <a:gd name="connsiteX9" fmla="*/ 37635 w 901320"/>
                  <a:gd name="connsiteY9" fmla="*/ 158747 h 937493"/>
                  <a:gd name="connsiteX10" fmla="*/ 395385 w 901320"/>
                  <a:gd name="connsiteY10" fmla="*/ 0 h 93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320" h="937493">
                    <a:moveTo>
                      <a:pt x="395385" y="0"/>
                    </a:moveTo>
                    <a:cubicBezTo>
                      <a:pt x="674805" y="0"/>
                      <a:pt x="901320" y="242659"/>
                      <a:pt x="901320" y="541995"/>
                    </a:cubicBezTo>
                    <a:cubicBezTo>
                      <a:pt x="901320" y="672954"/>
                      <a:pt x="857964" y="793065"/>
                      <a:pt x="785789" y="886754"/>
                    </a:cubicBezTo>
                    <a:lnTo>
                      <a:pt x="739543" y="937493"/>
                    </a:lnTo>
                    <a:lnTo>
                      <a:pt x="513283" y="937493"/>
                    </a:lnTo>
                    <a:lnTo>
                      <a:pt x="524759" y="906290"/>
                    </a:lnTo>
                    <a:cubicBezTo>
                      <a:pt x="539541" y="855376"/>
                      <a:pt x="547505" y="801243"/>
                      <a:pt x="547505" y="745117"/>
                    </a:cubicBezTo>
                    <a:cubicBezTo>
                      <a:pt x="547505" y="445782"/>
                      <a:pt x="320990" y="203123"/>
                      <a:pt x="41571" y="203123"/>
                    </a:cubicBezTo>
                    <a:lnTo>
                      <a:pt x="0" y="207612"/>
                    </a:lnTo>
                    <a:lnTo>
                      <a:pt x="37635" y="158747"/>
                    </a:lnTo>
                    <a:cubicBezTo>
                      <a:pt x="129192" y="60665"/>
                      <a:pt x="255675" y="0"/>
                      <a:pt x="395385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2F0FB24D-8393-42E0-BB75-C7251DF21C25}"/>
                  </a:ext>
                </a:extLst>
              </p:cNvPr>
              <p:cNvSpPr/>
              <p:nvPr/>
            </p:nvSpPr>
            <p:spPr>
              <a:xfrm>
                <a:off x="963203" y="5303539"/>
                <a:ext cx="50517" cy="353084"/>
              </a:xfrm>
              <a:custGeom>
                <a:avLst/>
                <a:gdLst>
                  <a:gd name="connsiteX0" fmla="*/ 50517 w 50517"/>
                  <a:gd name="connsiteY0" fmla="*/ 0 h 353084"/>
                  <a:gd name="connsiteX1" fmla="*/ 50517 w 50517"/>
                  <a:gd name="connsiteY1" fmla="*/ 353084 h 353084"/>
                  <a:gd name="connsiteX2" fmla="*/ 0 w 50517"/>
                  <a:gd name="connsiteY2" fmla="*/ 353084 h 353084"/>
                  <a:gd name="connsiteX3" fmla="*/ 0 w 50517"/>
                  <a:gd name="connsiteY3" fmla="*/ 149444 h 353084"/>
                  <a:gd name="connsiteX4" fmla="*/ 42787 w 50517"/>
                  <a:gd name="connsiteY4" fmla="*/ 9369 h 353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17" h="353084">
                    <a:moveTo>
                      <a:pt x="50517" y="0"/>
                    </a:moveTo>
                    <a:lnTo>
                      <a:pt x="50517" y="353084"/>
                    </a:lnTo>
                    <a:lnTo>
                      <a:pt x="0" y="353084"/>
                    </a:lnTo>
                    <a:lnTo>
                      <a:pt x="0" y="149444"/>
                    </a:lnTo>
                    <a:cubicBezTo>
                      <a:pt x="0" y="97557"/>
                      <a:pt x="15774" y="49354"/>
                      <a:pt x="42787" y="9369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7B5BE2D-114F-4DEE-856D-77E66665270F}"/>
                  </a:ext>
                </a:extLst>
              </p:cNvPr>
              <p:cNvSpPr/>
              <p:nvPr/>
            </p:nvSpPr>
            <p:spPr>
              <a:xfrm>
                <a:off x="997057" y="5196462"/>
                <a:ext cx="369002" cy="226058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  <a:gd name="connsiteX0" fmla="*/ 203228 w 377117"/>
                  <a:gd name="connsiteY0" fmla="*/ 0 h 229596"/>
                  <a:gd name="connsiteX1" fmla="*/ 377117 w 377117"/>
                  <a:gd name="connsiteY1" fmla="*/ 0 h 229596"/>
                  <a:gd name="connsiteX2" fmla="*/ 43537 w 377117"/>
                  <a:gd name="connsiteY2" fmla="*/ 229596 h 229596"/>
                  <a:gd name="connsiteX3" fmla="*/ 0 w 377117"/>
                  <a:gd name="connsiteY3" fmla="*/ 67532 h 229596"/>
                  <a:gd name="connsiteX4" fmla="*/ 10496 w 377117"/>
                  <a:gd name="connsiteY4" fmla="*/ 58872 h 229596"/>
                  <a:gd name="connsiteX5" fmla="*/ 203228 w 377117"/>
                  <a:gd name="connsiteY5" fmla="*/ 0 h 229596"/>
                  <a:gd name="connsiteX0" fmla="*/ 192732 w 366621"/>
                  <a:gd name="connsiteY0" fmla="*/ 0 h 229596"/>
                  <a:gd name="connsiteX1" fmla="*/ 366621 w 366621"/>
                  <a:gd name="connsiteY1" fmla="*/ 0 h 229596"/>
                  <a:gd name="connsiteX2" fmla="*/ 33041 w 366621"/>
                  <a:gd name="connsiteY2" fmla="*/ 229596 h 229596"/>
                  <a:gd name="connsiteX3" fmla="*/ 0 w 366621"/>
                  <a:gd name="connsiteY3" fmla="*/ 58872 h 229596"/>
                  <a:gd name="connsiteX4" fmla="*/ 192732 w 366621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229596"/>
                  <a:gd name="connsiteX1" fmla="*/ 369002 w 369002"/>
                  <a:gd name="connsiteY1" fmla="*/ 0 h 229596"/>
                  <a:gd name="connsiteX2" fmla="*/ 35422 w 369002"/>
                  <a:gd name="connsiteY2" fmla="*/ 229596 h 229596"/>
                  <a:gd name="connsiteX3" fmla="*/ 0 w 369002"/>
                  <a:gd name="connsiteY3" fmla="*/ 85066 h 229596"/>
                  <a:gd name="connsiteX4" fmla="*/ 195113 w 369002"/>
                  <a:gd name="connsiteY4" fmla="*/ 0 h 229596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85066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0 h 198639"/>
                  <a:gd name="connsiteX1" fmla="*/ 369002 w 369002"/>
                  <a:gd name="connsiteY1" fmla="*/ 0 h 198639"/>
                  <a:gd name="connsiteX2" fmla="*/ 18753 w 369002"/>
                  <a:gd name="connsiteY2" fmla="*/ 198639 h 198639"/>
                  <a:gd name="connsiteX3" fmla="*/ 0 w 369002"/>
                  <a:gd name="connsiteY3" fmla="*/ 94591 h 198639"/>
                  <a:gd name="connsiteX4" fmla="*/ 195113 w 369002"/>
                  <a:gd name="connsiteY4" fmla="*/ 0 h 198639"/>
                  <a:gd name="connsiteX0" fmla="*/ 195113 w 369002"/>
                  <a:gd name="connsiteY0" fmla="*/ 5292 h 203931"/>
                  <a:gd name="connsiteX1" fmla="*/ 369002 w 369002"/>
                  <a:gd name="connsiteY1" fmla="*/ 5292 h 203931"/>
                  <a:gd name="connsiteX2" fmla="*/ 18753 w 369002"/>
                  <a:gd name="connsiteY2" fmla="*/ 203931 h 203931"/>
                  <a:gd name="connsiteX3" fmla="*/ 0 w 369002"/>
                  <a:gd name="connsiteY3" fmla="*/ 99883 h 203931"/>
                  <a:gd name="connsiteX4" fmla="*/ 195113 w 369002"/>
                  <a:gd name="connsiteY4" fmla="*/ 5292 h 203931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04627"/>
                  <a:gd name="connsiteX1" fmla="*/ 369002 w 369002"/>
                  <a:gd name="connsiteY1" fmla="*/ 5988 h 204627"/>
                  <a:gd name="connsiteX2" fmla="*/ 18753 w 369002"/>
                  <a:gd name="connsiteY2" fmla="*/ 204627 h 204627"/>
                  <a:gd name="connsiteX3" fmla="*/ 0 w 369002"/>
                  <a:gd name="connsiteY3" fmla="*/ 100579 h 204627"/>
                  <a:gd name="connsiteX4" fmla="*/ 195113 w 369002"/>
                  <a:gd name="connsiteY4" fmla="*/ 3606 h 204627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  <a:gd name="connsiteX0" fmla="*/ 195113 w 369002"/>
                  <a:gd name="connsiteY0" fmla="*/ 3606 h 226058"/>
                  <a:gd name="connsiteX1" fmla="*/ 369002 w 369002"/>
                  <a:gd name="connsiteY1" fmla="*/ 5988 h 226058"/>
                  <a:gd name="connsiteX2" fmla="*/ 54472 w 369002"/>
                  <a:gd name="connsiteY2" fmla="*/ 226058 h 226058"/>
                  <a:gd name="connsiteX3" fmla="*/ 0 w 369002"/>
                  <a:gd name="connsiteY3" fmla="*/ 100579 h 226058"/>
                  <a:gd name="connsiteX4" fmla="*/ 195113 w 369002"/>
                  <a:gd name="connsiteY4" fmla="*/ 3606 h 22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9002" h="226058">
                    <a:moveTo>
                      <a:pt x="195113" y="3606"/>
                    </a:moveTo>
                    <a:cubicBezTo>
                      <a:pt x="253076" y="3606"/>
                      <a:pt x="327708" y="-5919"/>
                      <a:pt x="369002" y="5988"/>
                    </a:cubicBezTo>
                    <a:cubicBezTo>
                      <a:pt x="335596" y="31720"/>
                      <a:pt x="130741" y="69357"/>
                      <a:pt x="54472" y="226058"/>
                    </a:cubicBezTo>
                    <a:cubicBezTo>
                      <a:pt x="22027" y="169945"/>
                      <a:pt x="18157" y="142405"/>
                      <a:pt x="0" y="100579"/>
                    </a:cubicBezTo>
                    <a:cubicBezTo>
                      <a:pt x="52635" y="46741"/>
                      <a:pt x="118958" y="8369"/>
                      <a:pt x="195113" y="360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B6425F79-6856-4B3E-97C7-886337767AE9}"/>
                  </a:ext>
                </a:extLst>
              </p:cNvPr>
              <p:cNvSpPr/>
              <p:nvPr/>
            </p:nvSpPr>
            <p:spPr>
              <a:xfrm>
                <a:off x="948967" y="55495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6C7B62D2-5BC2-4042-B8FA-7ADB98860AF5}"/>
                  </a:ext>
                </a:extLst>
              </p:cNvPr>
              <p:cNvSpPr/>
              <p:nvPr/>
            </p:nvSpPr>
            <p:spPr>
              <a:xfrm>
                <a:off x="948967" y="5402802"/>
                <a:ext cx="45719" cy="572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079599BB-A93B-4BEF-A4E3-DBE2BE7FDD18}"/>
                  </a:ext>
                </a:extLst>
              </p:cNvPr>
              <p:cNvSpPr/>
              <p:nvPr/>
            </p:nvSpPr>
            <p:spPr>
              <a:xfrm rot="17100000">
                <a:off x="811934" y="4175091"/>
                <a:ext cx="49791" cy="12181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231C8C36-82BD-49EE-A32D-09665AAE8EA1}"/>
                </a:ext>
              </a:extLst>
            </p:cNvPr>
            <p:cNvGrpSpPr/>
            <p:nvPr/>
          </p:nvGrpSpPr>
          <p:grpSpPr>
            <a:xfrm>
              <a:off x="1409746" y="4322353"/>
              <a:ext cx="743584" cy="751842"/>
              <a:chOff x="1431359" y="1432229"/>
              <a:chExt cx="607370" cy="680329"/>
            </a:xfrm>
          </p:grpSpPr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6F274DEE-91BE-497F-AB34-3DFDF016B8E5}"/>
                  </a:ext>
                </a:extLst>
              </p:cNvPr>
              <p:cNvSpPr/>
              <p:nvPr/>
            </p:nvSpPr>
            <p:spPr>
              <a:xfrm rot="18302209">
                <a:off x="1592528" y="1625601"/>
                <a:ext cx="639574" cy="252829"/>
              </a:xfrm>
              <a:prstGeom prst="donut">
                <a:avLst>
                  <a:gd name="adj" fmla="val 5400"/>
                </a:avLst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8925FDEF-8C48-45D0-A4C8-EEFEDB50BA94}"/>
                  </a:ext>
                </a:extLst>
              </p:cNvPr>
              <p:cNvGrpSpPr/>
              <p:nvPr/>
            </p:nvGrpSpPr>
            <p:grpSpPr>
              <a:xfrm>
                <a:off x="1431359" y="1629501"/>
                <a:ext cx="482990" cy="483057"/>
                <a:chOff x="1413071" y="1885553"/>
                <a:chExt cx="482990" cy="483057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51E67A2-9975-4B83-801C-3E26B1664005}"/>
                    </a:ext>
                  </a:extLst>
                </p:cNvPr>
                <p:cNvSpPr/>
                <p:nvPr/>
              </p:nvSpPr>
              <p:spPr>
                <a:xfrm>
                  <a:off x="1413071" y="1885553"/>
                  <a:ext cx="482990" cy="483057"/>
                </a:xfrm>
                <a:custGeom>
                  <a:avLst/>
                  <a:gdLst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68531 w 471545"/>
                    <a:gd name="connsiteY3" fmla="*/ 69022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73241 w 471545"/>
                    <a:gd name="connsiteY2" fmla="*/ 63569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9910 w 471545"/>
                    <a:gd name="connsiteY2" fmla="*/ 2070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59006 w 471545"/>
                    <a:gd name="connsiteY3" fmla="*/ 97597 h 432350"/>
                    <a:gd name="connsiteX4" fmla="*/ 382824 w 471545"/>
                    <a:gd name="connsiteY4" fmla="*/ 264946 h 432350"/>
                    <a:gd name="connsiteX5" fmla="*/ 431247 w 471545"/>
                    <a:gd name="connsiteY5" fmla="*/ 306782 h 432350"/>
                    <a:gd name="connsiteX6" fmla="*/ 471545 w 471545"/>
                    <a:gd name="connsiteY6" fmla="*/ 329502 h 432350"/>
                    <a:gd name="connsiteX7" fmla="*/ 449587 w 471545"/>
                    <a:gd name="connsiteY7" fmla="*/ 347056 h 432350"/>
                    <a:gd name="connsiteX8" fmla="*/ 337931 w 471545"/>
                    <a:gd name="connsiteY8" fmla="*/ 408009 h 432350"/>
                    <a:gd name="connsiteX9" fmla="*/ 68219 w 471545"/>
                    <a:gd name="connsiteY9" fmla="*/ 328783 h 432350"/>
                    <a:gd name="connsiteX10" fmla="*/ 24341 w 471545"/>
                    <a:gd name="connsiteY10" fmla="*/ 248407 h 432350"/>
                    <a:gd name="connsiteX11" fmla="*/ 43141 w 471545"/>
                    <a:gd name="connsiteY11" fmla="*/ 29478 h 432350"/>
                    <a:gd name="connsiteX12" fmla="*/ 78216 w 471545"/>
                    <a:gd name="connsiteY12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382824 w 471545"/>
                    <a:gd name="connsiteY3" fmla="*/ 264946 h 432350"/>
                    <a:gd name="connsiteX4" fmla="*/ 431247 w 471545"/>
                    <a:gd name="connsiteY4" fmla="*/ 306782 h 432350"/>
                    <a:gd name="connsiteX5" fmla="*/ 471545 w 471545"/>
                    <a:gd name="connsiteY5" fmla="*/ 329502 h 432350"/>
                    <a:gd name="connsiteX6" fmla="*/ 449587 w 471545"/>
                    <a:gd name="connsiteY6" fmla="*/ 347056 h 432350"/>
                    <a:gd name="connsiteX7" fmla="*/ 337931 w 471545"/>
                    <a:gd name="connsiteY7" fmla="*/ 408009 h 432350"/>
                    <a:gd name="connsiteX8" fmla="*/ 68219 w 471545"/>
                    <a:gd name="connsiteY8" fmla="*/ 328783 h 432350"/>
                    <a:gd name="connsiteX9" fmla="*/ 24341 w 471545"/>
                    <a:gd name="connsiteY9" fmla="*/ 248407 h 432350"/>
                    <a:gd name="connsiteX10" fmla="*/ 43141 w 471545"/>
                    <a:gd name="connsiteY10" fmla="*/ 29478 h 432350"/>
                    <a:gd name="connsiteX11" fmla="*/ 78216 w 471545"/>
                    <a:gd name="connsiteY11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31247 w 471545"/>
                    <a:gd name="connsiteY3" fmla="*/ 306782 h 432350"/>
                    <a:gd name="connsiteX4" fmla="*/ 471545 w 471545"/>
                    <a:gd name="connsiteY4" fmla="*/ 329502 h 432350"/>
                    <a:gd name="connsiteX5" fmla="*/ 449587 w 471545"/>
                    <a:gd name="connsiteY5" fmla="*/ 347056 h 432350"/>
                    <a:gd name="connsiteX6" fmla="*/ 337931 w 471545"/>
                    <a:gd name="connsiteY6" fmla="*/ 408009 h 432350"/>
                    <a:gd name="connsiteX7" fmla="*/ 68219 w 471545"/>
                    <a:gd name="connsiteY7" fmla="*/ 328783 h 432350"/>
                    <a:gd name="connsiteX8" fmla="*/ 24341 w 471545"/>
                    <a:gd name="connsiteY8" fmla="*/ 248407 h 432350"/>
                    <a:gd name="connsiteX9" fmla="*/ 43141 w 471545"/>
                    <a:gd name="connsiteY9" fmla="*/ 29478 h 432350"/>
                    <a:gd name="connsiteX10" fmla="*/ 78216 w 471545"/>
                    <a:gd name="connsiteY10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449587 w 471545"/>
                    <a:gd name="connsiteY4" fmla="*/ 347056 h 432350"/>
                    <a:gd name="connsiteX5" fmla="*/ 337931 w 471545"/>
                    <a:gd name="connsiteY5" fmla="*/ 408009 h 432350"/>
                    <a:gd name="connsiteX6" fmla="*/ 68219 w 471545"/>
                    <a:gd name="connsiteY6" fmla="*/ 328783 h 432350"/>
                    <a:gd name="connsiteX7" fmla="*/ 24341 w 471545"/>
                    <a:gd name="connsiteY7" fmla="*/ 248407 h 432350"/>
                    <a:gd name="connsiteX8" fmla="*/ 43141 w 471545"/>
                    <a:gd name="connsiteY8" fmla="*/ 29478 h 432350"/>
                    <a:gd name="connsiteX9" fmla="*/ 78216 w 471545"/>
                    <a:gd name="connsiteY9" fmla="*/ 0 h 432350"/>
                    <a:gd name="connsiteX0" fmla="*/ 78216 w 471545"/>
                    <a:gd name="connsiteY0" fmla="*/ 0 h 432350"/>
                    <a:gd name="connsiteX1" fmla="*/ 92291 w 471545"/>
                    <a:gd name="connsiteY1" fmla="*/ 5974 h 432350"/>
                    <a:gd name="connsiteX2" fmla="*/ 387529 w 471545"/>
                    <a:gd name="connsiteY2" fmla="*/ 1657 h 432350"/>
                    <a:gd name="connsiteX3" fmla="*/ 471545 w 471545"/>
                    <a:gd name="connsiteY3" fmla="*/ 329502 h 432350"/>
                    <a:gd name="connsiteX4" fmla="*/ 337931 w 471545"/>
                    <a:gd name="connsiteY4" fmla="*/ 408009 h 432350"/>
                    <a:gd name="connsiteX5" fmla="*/ 68219 w 471545"/>
                    <a:gd name="connsiteY5" fmla="*/ 328783 h 432350"/>
                    <a:gd name="connsiteX6" fmla="*/ 24341 w 471545"/>
                    <a:gd name="connsiteY6" fmla="*/ 248407 h 432350"/>
                    <a:gd name="connsiteX7" fmla="*/ 43141 w 471545"/>
                    <a:gd name="connsiteY7" fmla="*/ 29478 h 432350"/>
                    <a:gd name="connsiteX8" fmla="*/ 78216 w 471545"/>
                    <a:gd name="connsiteY8" fmla="*/ 0 h 432350"/>
                    <a:gd name="connsiteX0" fmla="*/ 78216 w 471545"/>
                    <a:gd name="connsiteY0" fmla="*/ 0 h 426968"/>
                    <a:gd name="connsiteX1" fmla="*/ 92291 w 471545"/>
                    <a:gd name="connsiteY1" fmla="*/ 5974 h 426968"/>
                    <a:gd name="connsiteX2" fmla="*/ 387529 w 471545"/>
                    <a:gd name="connsiteY2" fmla="*/ 1657 h 426968"/>
                    <a:gd name="connsiteX3" fmla="*/ 471545 w 471545"/>
                    <a:gd name="connsiteY3" fmla="*/ 329502 h 426968"/>
                    <a:gd name="connsiteX4" fmla="*/ 371269 w 471545"/>
                    <a:gd name="connsiteY4" fmla="*/ 400866 h 426968"/>
                    <a:gd name="connsiteX5" fmla="*/ 68219 w 471545"/>
                    <a:gd name="connsiteY5" fmla="*/ 328783 h 426968"/>
                    <a:gd name="connsiteX6" fmla="*/ 24341 w 471545"/>
                    <a:gd name="connsiteY6" fmla="*/ 248407 h 426968"/>
                    <a:gd name="connsiteX7" fmla="*/ 43141 w 471545"/>
                    <a:gd name="connsiteY7" fmla="*/ 29478 h 426968"/>
                    <a:gd name="connsiteX8" fmla="*/ 78216 w 471545"/>
                    <a:gd name="connsiteY8" fmla="*/ 0 h 426968"/>
                    <a:gd name="connsiteX0" fmla="*/ 78216 w 471545"/>
                    <a:gd name="connsiteY0" fmla="*/ 0 h 423793"/>
                    <a:gd name="connsiteX1" fmla="*/ 92291 w 471545"/>
                    <a:gd name="connsiteY1" fmla="*/ 5974 h 423793"/>
                    <a:gd name="connsiteX2" fmla="*/ 387529 w 471545"/>
                    <a:gd name="connsiteY2" fmla="*/ 1657 h 423793"/>
                    <a:gd name="connsiteX3" fmla="*/ 471545 w 471545"/>
                    <a:gd name="connsiteY3" fmla="*/ 329502 h 423793"/>
                    <a:gd name="connsiteX4" fmla="*/ 371269 w 471545"/>
                    <a:gd name="connsiteY4" fmla="*/ 400866 h 423793"/>
                    <a:gd name="connsiteX5" fmla="*/ 68219 w 471545"/>
                    <a:gd name="connsiteY5" fmla="*/ 328783 h 423793"/>
                    <a:gd name="connsiteX6" fmla="*/ 24341 w 471545"/>
                    <a:gd name="connsiteY6" fmla="*/ 248407 h 423793"/>
                    <a:gd name="connsiteX7" fmla="*/ 43141 w 471545"/>
                    <a:gd name="connsiteY7" fmla="*/ 29478 h 423793"/>
                    <a:gd name="connsiteX8" fmla="*/ 78216 w 471545"/>
                    <a:gd name="connsiteY8" fmla="*/ 0 h 423793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7365"/>
                    <a:gd name="connsiteX1" fmla="*/ 92291 w 471545"/>
                    <a:gd name="connsiteY1" fmla="*/ 5974 h 427365"/>
                    <a:gd name="connsiteX2" fmla="*/ 387529 w 471545"/>
                    <a:gd name="connsiteY2" fmla="*/ 1657 h 427365"/>
                    <a:gd name="connsiteX3" fmla="*/ 471545 w 471545"/>
                    <a:gd name="connsiteY3" fmla="*/ 329502 h 427365"/>
                    <a:gd name="connsiteX4" fmla="*/ 373651 w 471545"/>
                    <a:gd name="connsiteY4" fmla="*/ 405629 h 427365"/>
                    <a:gd name="connsiteX5" fmla="*/ 68219 w 471545"/>
                    <a:gd name="connsiteY5" fmla="*/ 328783 h 427365"/>
                    <a:gd name="connsiteX6" fmla="*/ 24341 w 471545"/>
                    <a:gd name="connsiteY6" fmla="*/ 248407 h 427365"/>
                    <a:gd name="connsiteX7" fmla="*/ 43141 w 471545"/>
                    <a:gd name="connsiteY7" fmla="*/ 29478 h 427365"/>
                    <a:gd name="connsiteX8" fmla="*/ 78216 w 471545"/>
                    <a:gd name="connsiteY8" fmla="*/ 0 h 427365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29478 h 425939"/>
                    <a:gd name="connsiteX8" fmla="*/ 78216 w 471545"/>
                    <a:gd name="connsiteY8" fmla="*/ 0 h 425939"/>
                    <a:gd name="connsiteX0" fmla="*/ 78216 w 471545"/>
                    <a:gd name="connsiteY0" fmla="*/ 0 h 425939"/>
                    <a:gd name="connsiteX1" fmla="*/ 92291 w 471545"/>
                    <a:gd name="connsiteY1" fmla="*/ 5974 h 425939"/>
                    <a:gd name="connsiteX2" fmla="*/ 387529 w 471545"/>
                    <a:gd name="connsiteY2" fmla="*/ 1657 h 425939"/>
                    <a:gd name="connsiteX3" fmla="*/ 471545 w 471545"/>
                    <a:gd name="connsiteY3" fmla="*/ 329502 h 425939"/>
                    <a:gd name="connsiteX4" fmla="*/ 373651 w 471545"/>
                    <a:gd name="connsiteY4" fmla="*/ 405629 h 425939"/>
                    <a:gd name="connsiteX5" fmla="*/ 68219 w 471545"/>
                    <a:gd name="connsiteY5" fmla="*/ 328783 h 425939"/>
                    <a:gd name="connsiteX6" fmla="*/ 24341 w 471545"/>
                    <a:gd name="connsiteY6" fmla="*/ 248407 h 425939"/>
                    <a:gd name="connsiteX7" fmla="*/ 43141 w 471545"/>
                    <a:gd name="connsiteY7" fmla="*/ 62815 h 425939"/>
                    <a:gd name="connsiteX8" fmla="*/ 78216 w 471545"/>
                    <a:gd name="connsiteY8" fmla="*/ 0 h 425939"/>
                    <a:gd name="connsiteX0" fmla="*/ 83715 w 477044"/>
                    <a:gd name="connsiteY0" fmla="*/ 0 h 425939"/>
                    <a:gd name="connsiteX1" fmla="*/ 97790 w 477044"/>
                    <a:gd name="connsiteY1" fmla="*/ 5974 h 425939"/>
                    <a:gd name="connsiteX2" fmla="*/ 393028 w 477044"/>
                    <a:gd name="connsiteY2" fmla="*/ 1657 h 425939"/>
                    <a:gd name="connsiteX3" fmla="*/ 477044 w 477044"/>
                    <a:gd name="connsiteY3" fmla="*/ 329502 h 425939"/>
                    <a:gd name="connsiteX4" fmla="*/ 379150 w 477044"/>
                    <a:gd name="connsiteY4" fmla="*/ 405629 h 425939"/>
                    <a:gd name="connsiteX5" fmla="*/ 73718 w 477044"/>
                    <a:gd name="connsiteY5" fmla="*/ 328783 h 425939"/>
                    <a:gd name="connsiteX6" fmla="*/ 29840 w 477044"/>
                    <a:gd name="connsiteY6" fmla="*/ 248407 h 425939"/>
                    <a:gd name="connsiteX7" fmla="*/ 48640 w 477044"/>
                    <a:gd name="connsiteY7" fmla="*/ 62815 h 425939"/>
                    <a:gd name="connsiteX8" fmla="*/ 83715 w 477044"/>
                    <a:gd name="connsiteY8" fmla="*/ 0 h 425939"/>
                    <a:gd name="connsiteX0" fmla="*/ 43835 w 437164"/>
                    <a:gd name="connsiteY0" fmla="*/ 0 h 420888"/>
                    <a:gd name="connsiteX1" fmla="*/ 57910 w 437164"/>
                    <a:gd name="connsiteY1" fmla="*/ 5974 h 420888"/>
                    <a:gd name="connsiteX2" fmla="*/ 353148 w 437164"/>
                    <a:gd name="connsiteY2" fmla="*/ 1657 h 420888"/>
                    <a:gd name="connsiteX3" fmla="*/ 437164 w 437164"/>
                    <a:gd name="connsiteY3" fmla="*/ 329502 h 420888"/>
                    <a:gd name="connsiteX4" fmla="*/ 339270 w 437164"/>
                    <a:gd name="connsiteY4" fmla="*/ 405629 h 420888"/>
                    <a:gd name="connsiteX5" fmla="*/ 33838 w 437164"/>
                    <a:gd name="connsiteY5" fmla="*/ 328783 h 420888"/>
                    <a:gd name="connsiteX6" fmla="*/ 8760 w 437164"/>
                    <a:gd name="connsiteY6" fmla="*/ 62815 h 420888"/>
                    <a:gd name="connsiteX7" fmla="*/ 43835 w 437164"/>
                    <a:gd name="connsiteY7" fmla="*/ 0 h 420888"/>
                    <a:gd name="connsiteX0" fmla="*/ 56373 w 449702"/>
                    <a:gd name="connsiteY0" fmla="*/ 0 h 419978"/>
                    <a:gd name="connsiteX1" fmla="*/ 70448 w 449702"/>
                    <a:gd name="connsiteY1" fmla="*/ 5974 h 419978"/>
                    <a:gd name="connsiteX2" fmla="*/ 365686 w 449702"/>
                    <a:gd name="connsiteY2" fmla="*/ 1657 h 419978"/>
                    <a:gd name="connsiteX3" fmla="*/ 449702 w 449702"/>
                    <a:gd name="connsiteY3" fmla="*/ 329502 h 419978"/>
                    <a:gd name="connsiteX4" fmla="*/ 351808 w 449702"/>
                    <a:gd name="connsiteY4" fmla="*/ 405629 h 419978"/>
                    <a:gd name="connsiteX5" fmla="*/ 46376 w 449702"/>
                    <a:gd name="connsiteY5" fmla="*/ 328783 h 419978"/>
                    <a:gd name="connsiteX6" fmla="*/ 2248 w 449702"/>
                    <a:gd name="connsiteY6" fmla="*/ 108059 h 419978"/>
                    <a:gd name="connsiteX7" fmla="*/ 56373 w 449702"/>
                    <a:gd name="connsiteY7" fmla="*/ 0 h 419978"/>
                    <a:gd name="connsiteX0" fmla="*/ 73305 w 466634"/>
                    <a:gd name="connsiteY0" fmla="*/ 0 h 419978"/>
                    <a:gd name="connsiteX1" fmla="*/ 87380 w 466634"/>
                    <a:gd name="connsiteY1" fmla="*/ 5974 h 419978"/>
                    <a:gd name="connsiteX2" fmla="*/ 382618 w 466634"/>
                    <a:gd name="connsiteY2" fmla="*/ 1657 h 419978"/>
                    <a:gd name="connsiteX3" fmla="*/ 466634 w 466634"/>
                    <a:gd name="connsiteY3" fmla="*/ 329502 h 419978"/>
                    <a:gd name="connsiteX4" fmla="*/ 368740 w 466634"/>
                    <a:gd name="connsiteY4" fmla="*/ 405629 h 419978"/>
                    <a:gd name="connsiteX5" fmla="*/ 63308 w 466634"/>
                    <a:gd name="connsiteY5" fmla="*/ 328783 h 419978"/>
                    <a:gd name="connsiteX6" fmla="*/ 19180 w 466634"/>
                    <a:gd name="connsiteY6" fmla="*/ 108059 h 419978"/>
                    <a:gd name="connsiteX7" fmla="*/ 73305 w 466634"/>
                    <a:gd name="connsiteY7" fmla="*/ 0 h 419978"/>
                    <a:gd name="connsiteX0" fmla="*/ 83888 w 477217"/>
                    <a:gd name="connsiteY0" fmla="*/ 0 h 419978"/>
                    <a:gd name="connsiteX1" fmla="*/ 97963 w 477217"/>
                    <a:gd name="connsiteY1" fmla="*/ 5974 h 419978"/>
                    <a:gd name="connsiteX2" fmla="*/ 393201 w 477217"/>
                    <a:gd name="connsiteY2" fmla="*/ 1657 h 419978"/>
                    <a:gd name="connsiteX3" fmla="*/ 477217 w 477217"/>
                    <a:gd name="connsiteY3" fmla="*/ 329502 h 419978"/>
                    <a:gd name="connsiteX4" fmla="*/ 379323 w 477217"/>
                    <a:gd name="connsiteY4" fmla="*/ 405629 h 419978"/>
                    <a:gd name="connsiteX5" fmla="*/ 73891 w 477217"/>
                    <a:gd name="connsiteY5" fmla="*/ 328783 h 419978"/>
                    <a:gd name="connsiteX6" fmla="*/ 29763 w 477217"/>
                    <a:gd name="connsiteY6" fmla="*/ 108059 h 419978"/>
                    <a:gd name="connsiteX7" fmla="*/ 83888 w 477217"/>
                    <a:gd name="connsiteY7" fmla="*/ 0 h 419978"/>
                    <a:gd name="connsiteX0" fmla="*/ 85751 w 479080"/>
                    <a:gd name="connsiteY0" fmla="*/ 0 h 419709"/>
                    <a:gd name="connsiteX1" fmla="*/ 99826 w 479080"/>
                    <a:gd name="connsiteY1" fmla="*/ 5974 h 419709"/>
                    <a:gd name="connsiteX2" fmla="*/ 395064 w 479080"/>
                    <a:gd name="connsiteY2" fmla="*/ 1657 h 419709"/>
                    <a:gd name="connsiteX3" fmla="*/ 479080 w 479080"/>
                    <a:gd name="connsiteY3" fmla="*/ 329502 h 419709"/>
                    <a:gd name="connsiteX4" fmla="*/ 381186 w 479080"/>
                    <a:gd name="connsiteY4" fmla="*/ 405629 h 419709"/>
                    <a:gd name="connsiteX5" fmla="*/ 75754 w 479080"/>
                    <a:gd name="connsiteY5" fmla="*/ 328783 h 419709"/>
                    <a:gd name="connsiteX6" fmla="*/ 29245 w 479080"/>
                    <a:gd name="connsiteY6" fmla="*/ 122346 h 419709"/>
                    <a:gd name="connsiteX7" fmla="*/ 85751 w 479080"/>
                    <a:gd name="connsiteY7" fmla="*/ 0 h 419709"/>
                    <a:gd name="connsiteX0" fmla="*/ 77289 w 470618"/>
                    <a:gd name="connsiteY0" fmla="*/ 0 h 419709"/>
                    <a:gd name="connsiteX1" fmla="*/ 91364 w 470618"/>
                    <a:gd name="connsiteY1" fmla="*/ 5974 h 419709"/>
                    <a:gd name="connsiteX2" fmla="*/ 386602 w 470618"/>
                    <a:gd name="connsiteY2" fmla="*/ 1657 h 419709"/>
                    <a:gd name="connsiteX3" fmla="*/ 470618 w 470618"/>
                    <a:gd name="connsiteY3" fmla="*/ 329502 h 419709"/>
                    <a:gd name="connsiteX4" fmla="*/ 372724 w 470618"/>
                    <a:gd name="connsiteY4" fmla="*/ 405629 h 419709"/>
                    <a:gd name="connsiteX5" fmla="*/ 67292 w 470618"/>
                    <a:gd name="connsiteY5" fmla="*/ 328783 h 419709"/>
                    <a:gd name="connsiteX6" fmla="*/ 20783 w 470618"/>
                    <a:gd name="connsiteY6" fmla="*/ 122346 h 419709"/>
                    <a:gd name="connsiteX7" fmla="*/ 77289 w 470618"/>
                    <a:gd name="connsiteY7" fmla="*/ 0 h 419709"/>
                    <a:gd name="connsiteX0" fmla="*/ 77289 w 470618"/>
                    <a:gd name="connsiteY0" fmla="*/ 0 h 426230"/>
                    <a:gd name="connsiteX1" fmla="*/ 91364 w 470618"/>
                    <a:gd name="connsiteY1" fmla="*/ 5974 h 426230"/>
                    <a:gd name="connsiteX2" fmla="*/ 386602 w 470618"/>
                    <a:gd name="connsiteY2" fmla="*/ 1657 h 426230"/>
                    <a:gd name="connsiteX3" fmla="*/ 470618 w 470618"/>
                    <a:gd name="connsiteY3" fmla="*/ 329502 h 426230"/>
                    <a:gd name="connsiteX4" fmla="*/ 372724 w 470618"/>
                    <a:gd name="connsiteY4" fmla="*/ 405629 h 426230"/>
                    <a:gd name="connsiteX5" fmla="*/ 67292 w 470618"/>
                    <a:gd name="connsiteY5" fmla="*/ 328783 h 426230"/>
                    <a:gd name="connsiteX6" fmla="*/ 20783 w 470618"/>
                    <a:gd name="connsiteY6" fmla="*/ 122346 h 426230"/>
                    <a:gd name="connsiteX7" fmla="*/ 77289 w 470618"/>
                    <a:gd name="connsiteY7" fmla="*/ 0 h 426230"/>
                    <a:gd name="connsiteX0" fmla="*/ 62894 w 456223"/>
                    <a:gd name="connsiteY0" fmla="*/ 0 h 426903"/>
                    <a:gd name="connsiteX1" fmla="*/ 76969 w 456223"/>
                    <a:gd name="connsiteY1" fmla="*/ 5974 h 426903"/>
                    <a:gd name="connsiteX2" fmla="*/ 372207 w 456223"/>
                    <a:gd name="connsiteY2" fmla="*/ 1657 h 426903"/>
                    <a:gd name="connsiteX3" fmla="*/ 456223 w 456223"/>
                    <a:gd name="connsiteY3" fmla="*/ 329502 h 426903"/>
                    <a:gd name="connsiteX4" fmla="*/ 358329 w 456223"/>
                    <a:gd name="connsiteY4" fmla="*/ 405629 h 426903"/>
                    <a:gd name="connsiteX5" fmla="*/ 40991 w 456223"/>
                    <a:gd name="connsiteY5" fmla="*/ 333351 h 426903"/>
                    <a:gd name="connsiteX6" fmla="*/ 6388 w 456223"/>
                    <a:gd name="connsiteY6" fmla="*/ 122346 h 426903"/>
                    <a:gd name="connsiteX7" fmla="*/ 62894 w 456223"/>
                    <a:gd name="connsiteY7" fmla="*/ 0 h 426903"/>
                    <a:gd name="connsiteX0" fmla="*/ 82517 w 475846"/>
                    <a:gd name="connsiteY0" fmla="*/ 0 h 426903"/>
                    <a:gd name="connsiteX1" fmla="*/ 96592 w 475846"/>
                    <a:gd name="connsiteY1" fmla="*/ 5974 h 426903"/>
                    <a:gd name="connsiteX2" fmla="*/ 391830 w 475846"/>
                    <a:gd name="connsiteY2" fmla="*/ 1657 h 426903"/>
                    <a:gd name="connsiteX3" fmla="*/ 475846 w 475846"/>
                    <a:gd name="connsiteY3" fmla="*/ 329502 h 426903"/>
                    <a:gd name="connsiteX4" fmla="*/ 377952 w 475846"/>
                    <a:gd name="connsiteY4" fmla="*/ 405629 h 426903"/>
                    <a:gd name="connsiteX5" fmla="*/ 60614 w 475846"/>
                    <a:gd name="connsiteY5" fmla="*/ 333351 h 426903"/>
                    <a:gd name="connsiteX6" fmla="*/ 26011 w 475846"/>
                    <a:gd name="connsiteY6" fmla="*/ 122346 h 426903"/>
                    <a:gd name="connsiteX7" fmla="*/ 82517 w 475846"/>
                    <a:gd name="connsiteY7" fmla="*/ 0 h 426903"/>
                    <a:gd name="connsiteX0" fmla="*/ 82517 w 482990"/>
                    <a:gd name="connsiteY0" fmla="*/ 0 h 426903"/>
                    <a:gd name="connsiteX1" fmla="*/ 96592 w 482990"/>
                    <a:gd name="connsiteY1" fmla="*/ 5974 h 426903"/>
                    <a:gd name="connsiteX2" fmla="*/ 391830 w 482990"/>
                    <a:gd name="connsiteY2" fmla="*/ 1657 h 426903"/>
                    <a:gd name="connsiteX3" fmla="*/ 482990 w 482990"/>
                    <a:gd name="connsiteY3" fmla="*/ 336355 h 426903"/>
                    <a:gd name="connsiteX4" fmla="*/ 377952 w 482990"/>
                    <a:gd name="connsiteY4" fmla="*/ 405629 h 426903"/>
                    <a:gd name="connsiteX5" fmla="*/ 60614 w 482990"/>
                    <a:gd name="connsiteY5" fmla="*/ 333351 h 426903"/>
                    <a:gd name="connsiteX6" fmla="*/ 26011 w 482990"/>
                    <a:gd name="connsiteY6" fmla="*/ 122346 h 426903"/>
                    <a:gd name="connsiteX7" fmla="*/ 82517 w 482990"/>
                    <a:gd name="connsiteY7" fmla="*/ 0 h 42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2990" h="426903">
                      <a:moveTo>
                        <a:pt x="82517" y="0"/>
                      </a:moveTo>
                      <a:lnTo>
                        <a:pt x="96592" y="5974"/>
                      </a:lnTo>
                      <a:cubicBezTo>
                        <a:pt x="193416" y="41841"/>
                        <a:pt x="256905" y="25321"/>
                        <a:pt x="391830" y="1657"/>
                      </a:cubicBezTo>
                      <a:cubicBezTo>
                        <a:pt x="378839" y="98441"/>
                        <a:pt x="384541" y="233545"/>
                        <a:pt x="482990" y="336355"/>
                      </a:cubicBezTo>
                      <a:cubicBezTo>
                        <a:pt x="450359" y="361731"/>
                        <a:pt x="474308" y="360172"/>
                        <a:pt x="377952" y="405629"/>
                      </a:cubicBezTo>
                      <a:cubicBezTo>
                        <a:pt x="203015" y="467076"/>
                        <a:pt x="119271" y="380565"/>
                        <a:pt x="60614" y="333351"/>
                      </a:cubicBezTo>
                      <a:cubicBezTo>
                        <a:pt x="1957" y="286137"/>
                        <a:pt x="-22882" y="187041"/>
                        <a:pt x="26011" y="122346"/>
                      </a:cubicBezTo>
                      <a:cubicBezTo>
                        <a:pt x="74904" y="57651"/>
                        <a:pt x="64475" y="36020"/>
                        <a:pt x="8251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ABDB3EC-E423-4E16-A00A-38362E9EF8A3}"/>
                    </a:ext>
                  </a:extLst>
                </p:cNvPr>
                <p:cNvSpPr/>
                <p:nvPr/>
              </p:nvSpPr>
              <p:spPr>
                <a:xfrm>
                  <a:off x="1484987" y="1970287"/>
                  <a:ext cx="360488" cy="368102"/>
                </a:xfrm>
                <a:custGeom>
                  <a:avLst/>
                  <a:gdLst>
                    <a:gd name="connsiteX0" fmla="*/ 346588 w 437748"/>
                    <a:gd name="connsiteY0" fmla="*/ 0 h 375245"/>
                    <a:gd name="connsiteX1" fmla="*/ 437748 w 437748"/>
                    <a:gd name="connsiteY1" fmla="*/ 295344 h 375245"/>
                    <a:gd name="connsiteX2" fmla="*/ 332710 w 437748"/>
                    <a:gd name="connsiteY2" fmla="*/ 356473 h 375245"/>
                    <a:gd name="connsiteX3" fmla="*/ 170892 w 437748"/>
                    <a:gd name="connsiteY3" fmla="*/ 371106 h 375245"/>
                    <a:gd name="connsiteX4" fmla="*/ 149611 w 437748"/>
                    <a:gd name="connsiteY4" fmla="*/ 365548 h 375245"/>
                    <a:gd name="connsiteX5" fmla="*/ 110345 w 437748"/>
                    <a:gd name="connsiteY5" fmla="*/ 342345 h 375245"/>
                    <a:gd name="connsiteX6" fmla="*/ 60615 w 437748"/>
                    <a:gd name="connsiteY6" fmla="*/ 300800 h 375245"/>
                    <a:gd name="connsiteX7" fmla="*/ 26012 w 437748"/>
                    <a:gd name="connsiteY7" fmla="*/ 80835 h 375245"/>
                    <a:gd name="connsiteX8" fmla="*/ 52931 w 437748"/>
                    <a:gd name="connsiteY8" fmla="*/ 37735 h 375245"/>
                    <a:gd name="connsiteX9" fmla="*/ 65354 w 437748"/>
                    <a:gd name="connsiteY9" fmla="*/ 7041 h 375245"/>
                    <a:gd name="connsiteX10" fmla="*/ 119355 w 437748"/>
                    <a:gd name="connsiteY10" fmla="*/ 19503 h 375245"/>
                    <a:gd name="connsiteX11" fmla="*/ 346588 w 437748"/>
                    <a:gd name="connsiteY11" fmla="*/ 0 h 375245"/>
                    <a:gd name="connsiteX0" fmla="*/ 294155 w 385315"/>
                    <a:gd name="connsiteY0" fmla="*/ 0 h 375245"/>
                    <a:gd name="connsiteX1" fmla="*/ 385315 w 385315"/>
                    <a:gd name="connsiteY1" fmla="*/ 295344 h 375245"/>
                    <a:gd name="connsiteX2" fmla="*/ 280277 w 385315"/>
                    <a:gd name="connsiteY2" fmla="*/ 356473 h 375245"/>
                    <a:gd name="connsiteX3" fmla="*/ 118459 w 385315"/>
                    <a:gd name="connsiteY3" fmla="*/ 371106 h 375245"/>
                    <a:gd name="connsiteX4" fmla="*/ 97178 w 385315"/>
                    <a:gd name="connsiteY4" fmla="*/ 365548 h 375245"/>
                    <a:gd name="connsiteX5" fmla="*/ 57912 w 385315"/>
                    <a:gd name="connsiteY5" fmla="*/ 342345 h 375245"/>
                    <a:gd name="connsiteX6" fmla="*/ 8182 w 385315"/>
                    <a:gd name="connsiteY6" fmla="*/ 300800 h 375245"/>
                    <a:gd name="connsiteX7" fmla="*/ 498 w 385315"/>
                    <a:gd name="connsiteY7" fmla="*/ 37735 h 375245"/>
                    <a:gd name="connsiteX8" fmla="*/ 12921 w 385315"/>
                    <a:gd name="connsiteY8" fmla="*/ 7041 h 375245"/>
                    <a:gd name="connsiteX9" fmla="*/ 66922 w 385315"/>
                    <a:gd name="connsiteY9" fmla="*/ 19503 h 375245"/>
                    <a:gd name="connsiteX10" fmla="*/ 294155 w 385315"/>
                    <a:gd name="connsiteY10" fmla="*/ 0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10" fmla="*/ 91440 w 384817"/>
                    <a:gd name="connsiteY10" fmla="*/ 129175 h 375245"/>
                    <a:gd name="connsiteX0" fmla="*/ 0 w 384817"/>
                    <a:gd name="connsiteY0" fmla="*/ 37735 h 375245"/>
                    <a:gd name="connsiteX1" fmla="*/ 12423 w 384817"/>
                    <a:gd name="connsiteY1" fmla="*/ 7041 h 375245"/>
                    <a:gd name="connsiteX2" fmla="*/ 66424 w 384817"/>
                    <a:gd name="connsiteY2" fmla="*/ 19503 h 375245"/>
                    <a:gd name="connsiteX3" fmla="*/ 293657 w 384817"/>
                    <a:gd name="connsiteY3" fmla="*/ 0 h 375245"/>
                    <a:gd name="connsiteX4" fmla="*/ 384817 w 384817"/>
                    <a:gd name="connsiteY4" fmla="*/ 295344 h 375245"/>
                    <a:gd name="connsiteX5" fmla="*/ 279779 w 384817"/>
                    <a:gd name="connsiteY5" fmla="*/ 356473 h 375245"/>
                    <a:gd name="connsiteX6" fmla="*/ 117961 w 384817"/>
                    <a:gd name="connsiteY6" fmla="*/ 371106 h 375245"/>
                    <a:gd name="connsiteX7" fmla="*/ 96680 w 384817"/>
                    <a:gd name="connsiteY7" fmla="*/ 365548 h 375245"/>
                    <a:gd name="connsiteX8" fmla="*/ 57414 w 384817"/>
                    <a:gd name="connsiteY8" fmla="*/ 342345 h 375245"/>
                    <a:gd name="connsiteX9" fmla="*/ 7684 w 384817"/>
                    <a:gd name="connsiteY9" fmla="*/ 300800 h 375245"/>
                    <a:gd name="connsiteX0" fmla="*/ 4739 w 377133"/>
                    <a:gd name="connsiteY0" fmla="*/ 7041 h 375245"/>
                    <a:gd name="connsiteX1" fmla="*/ 58740 w 377133"/>
                    <a:gd name="connsiteY1" fmla="*/ 19503 h 375245"/>
                    <a:gd name="connsiteX2" fmla="*/ 285973 w 377133"/>
                    <a:gd name="connsiteY2" fmla="*/ 0 h 375245"/>
                    <a:gd name="connsiteX3" fmla="*/ 377133 w 377133"/>
                    <a:gd name="connsiteY3" fmla="*/ 295344 h 375245"/>
                    <a:gd name="connsiteX4" fmla="*/ 272095 w 377133"/>
                    <a:gd name="connsiteY4" fmla="*/ 356473 h 375245"/>
                    <a:gd name="connsiteX5" fmla="*/ 110277 w 377133"/>
                    <a:gd name="connsiteY5" fmla="*/ 371106 h 375245"/>
                    <a:gd name="connsiteX6" fmla="*/ 88996 w 377133"/>
                    <a:gd name="connsiteY6" fmla="*/ 365548 h 375245"/>
                    <a:gd name="connsiteX7" fmla="*/ 49730 w 377133"/>
                    <a:gd name="connsiteY7" fmla="*/ 342345 h 375245"/>
                    <a:gd name="connsiteX8" fmla="*/ 0 w 377133"/>
                    <a:gd name="connsiteY8" fmla="*/ 300800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7" fmla="*/ 44991 w 372394"/>
                    <a:gd name="connsiteY7" fmla="*/ 342345 h 375245"/>
                    <a:gd name="connsiteX0" fmla="*/ 0 w 372394"/>
                    <a:gd name="connsiteY0" fmla="*/ 7041 h 375245"/>
                    <a:gd name="connsiteX1" fmla="*/ 54001 w 372394"/>
                    <a:gd name="connsiteY1" fmla="*/ 19503 h 375245"/>
                    <a:gd name="connsiteX2" fmla="*/ 281234 w 372394"/>
                    <a:gd name="connsiteY2" fmla="*/ 0 h 375245"/>
                    <a:gd name="connsiteX3" fmla="*/ 372394 w 372394"/>
                    <a:gd name="connsiteY3" fmla="*/ 295344 h 375245"/>
                    <a:gd name="connsiteX4" fmla="*/ 267356 w 372394"/>
                    <a:gd name="connsiteY4" fmla="*/ 356473 h 375245"/>
                    <a:gd name="connsiteX5" fmla="*/ 105538 w 372394"/>
                    <a:gd name="connsiteY5" fmla="*/ 371106 h 375245"/>
                    <a:gd name="connsiteX6" fmla="*/ 84257 w 372394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  <a:gd name="connsiteX0" fmla="*/ 0 w 360488"/>
                    <a:gd name="connsiteY0" fmla="*/ 7041 h 375245"/>
                    <a:gd name="connsiteX1" fmla="*/ 54001 w 360488"/>
                    <a:gd name="connsiteY1" fmla="*/ 19503 h 375245"/>
                    <a:gd name="connsiteX2" fmla="*/ 281234 w 360488"/>
                    <a:gd name="connsiteY2" fmla="*/ 0 h 375245"/>
                    <a:gd name="connsiteX3" fmla="*/ 360488 w 360488"/>
                    <a:gd name="connsiteY3" fmla="*/ 300198 h 375245"/>
                    <a:gd name="connsiteX4" fmla="*/ 267356 w 360488"/>
                    <a:gd name="connsiteY4" fmla="*/ 356473 h 375245"/>
                    <a:gd name="connsiteX5" fmla="*/ 105538 w 360488"/>
                    <a:gd name="connsiteY5" fmla="*/ 371106 h 375245"/>
                    <a:gd name="connsiteX6" fmla="*/ 84257 w 360488"/>
                    <a:gd name="connsiteY6" fmla="*/ 365548 h 375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0488" h="375245">
                      <a:moveTo>
                        <a:pt x="0" y="7041"/>
                      </a:moveTo>
                      <a:lnTo>
                        <a:pt x="54001" y="19503"/>
                      </a:lnTo>
                      <a:cubicBezTo>
                        <a:pt x="119029" y="27777"/>
                        <a:pt x="180040" y="15661"/>
                        <a:pt x="281234" y="0"/>
                      </a:cubicBezTo>
                      <a:cubicBezTo>
                        <a:pt x="268243" y="85404"/>
                        <a:pt x="269182" y="192485"/>
                        <a:pt x="360488" y="300198"/>
                      </a:cubicBezTo>
                      <a:cubicBezTo>
                        <a:pt x="327857" y="322590"/>
                        <a:pt x="363712" y="316360"/>
                        <a:pt x="267356" y="356473"/>
                      </a:cubicBezTo>
                      <a:cubicBezTo>
                        <a:pt x="201755" y="376806"/>
                        <a:pt x="148977" y="378779"/>
                        <a:pt x="105538" y="371106"/>
                      </a:cubicBezTo>
                      <a:lnTo>
                        <a:pt x="84257" y="365548"/>
                      </a:ln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E39E5DBF-FF15-4C4D-9034-9DAA09F936D5}"/>
                    </a:ext>
                  </a:extLst>
                </p:cNvPr>
                <p:cNvSpPr/>
                <p:nvPr/>
              </p:nvSpPr>
              <p:spPr>
                <a:xfrm rot="4790864">
                  <a:off x="1614261" y="2127223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2E3EBB6-6BA4-41AC-A65B-3F8A493B83F1}"/>
                    </a:ext>
                  </a:extLst>
                </p:cNvPr>
                <p:cNvSpPr/>
                <p:nvPr/>
              </p:nvSpPr>
              <p:spPr>
                <a:xfrm rot="16019154" flipV="1">
                  <a:off x="1557111" y="1924817"/>
                  <a:ext cx="54676" cy="259829"/>
                </a:xfrm>
                <a:custGeom>
                  <a:avLst/>
                  <a:gdLst>
                    <a:gd name="connsiteX0" fmla="*/ 40431 w 85860"/>
                    <a:gd name="connsiteY0" fmla="*/ 0 h 288131"/>
                    <a:gd name="connsiteX1" fmla="*/ 45429 w 85860"/>
                    <a:gd name="connsiteY1" fmla="*/ 0 h 288131"/>
                    <a:gd name="connsiteX2" fmla="*/ 85860 w 85860"/>
                    <a:gd name="connsiteY2" fmla="*/ 288131 h 288131"/>
                    <a:gd name="connsiteX3" fmla="*/ 0 w 85860"/>
                    <a:gd name="connsiteY3" fmla="*/ 288131 h 288131"/>
                    <a:gd name="connsiteX0" fmla="*/ 85860 w 177300"/>
                    <a:gd name="connsiteY0" fmla="*/ 288131 h 379571"/>
                    <a:gd name="connsiteX1" fmla="*/ 0 w 177300"/>
                    <a:gd name="connsiteY1" fmla="*/ 288131 h 379571"/>
                    <a:gd name="connsiteX2" fmla="*/ 40431 w 177300"/>
                    <a:gd name="connsiteY2" fmla="*/ 0 h 379571"/>
                    <a:gd name="connsiteX3" fmla="*/ 45429 w 177300"/>
                    <a:gd name="connsiteY3" fmla="*/ 0 h 379571"/>
                    <a:gd name="connsiteX4" fmla="*/ 177300 w 177300"/>
                    <a:gd name="connsiteY4" fmla="*/ 379571 h 379571"/>
                    <a:gd name="connsiteX0" fmla="*/ 0 w 177300"/>
                    <a:gd name="connsiteY0" fmla="*/ 288131 h 379571"/>
                    <a:gd name="connsiteX1" fmla="*/ 40431 w 177300"/>
                    <a:gd name="connsiteY1" fmla="*/ 0 h 379571"/>
                    <a:gd name="connsiteX2" fmla="*/ 45429 w 177300"/>
                    <a:gd name="connsiteY2" fmla="*/ 0 h 379571"/>
                    <a:gd name="connsiteX3" fmla="*/ 177300 w 177300"/>
                    <a:gd name="connsiteY3" fmla="*/ 379571 h 379571"/>
                    <a:gd name="connsiteX0" fmla="*/ 0 w 63000"/>
                    <a:gd name="connsiteY0" fmla="*/ 288131 h 289084"/>
                    <a:gd name="connsiteX1" fmla="*/ 40431 w 63000"/>
                    <a:gd name="connsiteY1" fmla="*/ 0 h 289084"/>
                    <a:gd name="connsiteX2" fmla="*/ 45429 w 63000"/>
                    <a:gd name="connsiteY2" fmla="*/ 0 h 289084"/>
                    <a:gd name="connsiteX3" fmla="*/ 63000 w 63000"/>
                    <a:gd name="connsiteY3" fmla="*/ 289084 h 289084"/>
                    <a:gd name="connsiteX0" fmla="*/ 0 w 53369"/>
                    <a:gd name="connsiteY0" fmla="*/ 320113 h 320114"/>
                    <a:gd name="connsiteX1" fmla="*/ 30800 w 53369"/>
                    <a:gd name="connsiteY1" fmla="*/ 0 h 320114"/>
                    <a:gd name="connsiteX2" fmla="*/ 35798 w 53369"/>
                    <a:gd name="connsiteY2" fmla="*/ 0 h 320114"/>
                    <a:gd name="connsiteX3" fmla="*/ 53369 w 53369"/>
                    <a:gd name="connsiteY3" fmla="*/ 289084 h 320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69" h="320114">
                      <a:moveTo>
                        <a:pt x="0" y="320113"/>
                      </a:moveTo>
                      <a:lnTo>
                        <a:pt x="30800" y="0"/>
                      </a:lnTo>
                      <a:lnTo>
                        <a:pt x="35798" y="0"/>
                      </a:lnTo>
                      <a:cubicBezTo>
                        <a:pt x="49275" y="96044"/>
                        <a:pt x="53369" y="289084"/>
                        <a:pt x="53369" y="289084"/>
                      </a:cubicBezTo>
                    </a:path>
                  </a:pathLst>
                </a:custGeom>
                <a:noFill/>
                <a:ln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75BA590-DAD3-474E-990D-AA714658CB45}"/>
                </a:ext>
              </a:extLst>
            </p:cNvPr>
            <p:cNvSpPr/>
            <p:nvPr/>
          </p:nvSpPr>
          <p:spPr>
            <a:xfrm rot="900000" flipH="1">
              <a:off x="2053145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AB7A973-8910-4EE8-898B-2C6D6856E006}"/>
                </a:ext>
              </a:extLst>
            </p:cNvPr>
            <p:cNvSpPr/>
            <p:nvPr/>
          </p:nvSpPr>
          <p:spPr>
            <a:xfrm rot="900000" flipH="1">
              <a:off x="2074949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CDA22BAE-BD61-4439-914A-9E2E5901166C}"/>
                </a:ext>
              </a:extLst>
            </p:cNvPr>
            <p:cNvSpPr/>
            <p:nvPr/>
          </p:nvSpPr>
          <p:spPr>
            <a:xfrm rot="15300000">
              <a:off x="1560686" y="4374420"/>
              <a:ext cx="137625" cy="147071"/>
            </a:xfrm>
            <a:custGeom>
              <a:avLst/>
              <a:gdLst>
                <a:gd name="connsiteX0" fmla="*/ 100347 w 285750"/>
                <a:gd name="connsiteY0" fmla="*/ 0 h 305363"/>
                <a:gd name="connsiteX1" fmla="*/ 185403 w 285750"/>
                <a:gd name="connsiteY1" fmla="*/ 0 h 305363"/>
                <a:gd name="connsiteX2" fmla="*/ 285750 w 285750"/>
                <a:gd name="connsiteY2" fmla="*/ 305363 h 305363"/>
                <a:gd name="connsiteX3" fmla="*/ 223218 w 285750"/>
                <a:gd name="connsiteY3" fmla="*/ 305363 h 305363"/>
                <a:gd name="connsiteX4" fmla="*/ 142875 w 285750"/>
                <a:gd name="connsiteY4" fmla="*/ 60058 h 305363"/>
                <a:gd name="connsiteX5" fmla="*/ 62532 w 285750"/>
                <a:gd name="connsiteY5" fmla="*/ 305363 h 305363"/>
                <a:gd name="connsiteX6" fmla="*/ 0 w 285750"/>
                <a:gd name="connsiteY6" fmla="*/ 305363 h 30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305363">
                  <a:moveTo>
                    <a:pt x="100347" y="0"/>
                  </a:moveTo>
                  <a:lnTo>
                    <a:pt x="185403" y="0"/>
                  </a:lnTo>
                  <a:lnTo>
                    <a:pt x="285750" y="305363"/>
                  </a:lnTo>
                  <a:lnTo>
                    <a:pt x="223218" y="305363"/>
                  </a:lnTo>
                  <a:lnTo>
                    <a:pt x="142875" y="60058"/>
                  </a:lnTo>
                  <a:lnTo>
                    <a:pt x="62532" y="305363"/>
                  </a:lnTo>
                  <a:lnTo>
                    <a:pt x="0" y="30536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564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pptxd79_マスクをした横アングルの子供、男の子のイラスト</dc:title>
  <dc:subject>pptxd79_マスクをした横アングルの子供、男の子のイラスト</dc:subject>
  <dc:creator>でじけろお</dc:creator>
  <cp:revision>1</cp:revision>
  <dcterms:created xsi:type="dcterms:W3CDTF">2018-05-20T00:31:01Z</dcterms:created>
  <dcterms:modified xsi:type="dcterms:W3CDTF">2020-04-30T07:26:18Z</dcterms:modified>
  <cp:version>1</cp:version>
</cp:coreProperties>
</file>